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306" r:id="rId5"/>
    <p:sldId id="281" r:id="rId6"/>
    <p:sldId id="307" r:id="rId7"/>
    <p:sldId id="309" r:id="rId8"/>
    <p:sldId id="304" r:id="rId9"/>
    <p:sldId id="305" r:id="rId10"/>
    <p:sldId id="312" r:id="rId11"/>
    <p:sldId id="313" r:id="rId12"/>
    <p:sldId id="310" r:id="rId13"/>
    <p:sldId id="314" r:id="rId14"/>
    <p:sldId id="319" r:id="rId15"/>
    <p:sldId id="316" r:id="rId16"/>
    <p:sldId id="318" r:id="rId17"/>
    <p:sldId id="317" r:id="rId18"/>
    <p:sldId id="31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CA34B30-85FF-4AD8-BEF9-F3B55F68311F}">
          <p14:sldIdLst>
            <p14:sldId id="306"/>
            <p14:sldId id="281"/>
            <p14:sldId id="307"/>
            <p14:sldId id="309"/>
            <p14:sldId id="304"/>
            <p14:sldId id="305"/>
            <p14:sldId id="312"/>
            <p14:sldId id="313"/>
            <p14:sldId id="310"/>
            <p14:sldId id="314"/>
            <p14:sldId id="319"/>
            <p14:sldId id="316"/>
            <p14:sldId id="318"/>
            <p14:sldId id="317"/>
            <p14:sldId id="31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ani koppolu" userId="e72c926642321d50" providerId="Windows Live" clId="Web-{A2A31BB2-6124-4AED-8F66-E2FBB41CD146}"/>
    <pc:docChg chg="delSection">
      <pc:chgData name="phani koppolu" userId="e72c926642321d50" providerId="Windows Live" clId="Web-{A2A31BB2-6124-4AED-8F66-E2FBB41CD146}" dt="2024-02-15T03:32:53.115" v="0"/>
      <pc:docMkLst>
        <pc:docMk/>
      </pc:docMkLst>
    </pc:docChg>
  </pc:docChgLst>
  <pc:docChgLst>
    <pc:chgData name="yerriswamy kuruva" userId="f7fab1a89828339a" providerId="LiveId" clId="{EE54046E-FA79-4F43-A1F4-DBDB47BE606B}"/>
    <pc:docChg chg="undo custSel addSld delSld modSld sldOrd modSection modShowInfo">
      <pc:chgData name="yerriswamy kuruva" userId="f7fab1a89828339a" providerId="LiveId" clId="{EE54046E-FA79-4F43-A1F4-DBDB47BE606B}" dt="2024-03-19T05:15:21.598" v="2287" actId="20577"/>
      <pc:docMkLst>
        <pc:docMk/>
      </pc:docMkLst>
      <pc:sldChg chg="modSp del mod">
        <pc:chgData name="yerriswamy kuruva" userId="f7fab1a89828339a" providerId="LiveId" clId="{EE54046E-FA79-4F43-A1F4-DBDB47BE606B}" dt="2024-02-14T07:06:33.756" v="430" actId="2696"/>
        <pc:sldMkLst>
          <pc:docMk/>
          <pc:sldMk cId="1633438396" sldId="256"/>
        </pc:sldMkLst>
        <pc:spChg chg="mod">
          <ac:chgData name="yerriswamy kuruva" userId="f7fab1a89828339a" providerId="LiveId" clId="{EE54046E-FA79-4F43-A1F4-DBDB47BE606B}" dt="2024-02-14T06:43:53.684" v="362" actId="1076"/>
          <ac:spMkLst>
            <pc:docMk/>
            <pc:sldMk cId="1633438396" sldId="256"/>
            <ac:spMk id="7" creationId="{53AE5B2F-2CD3-4E51-91D5-FEF8CE8FEFA9}"/>
          </ac:spMkLst>
        </pc:spChg>
        <pc:picChg chg="mod">
          <ac:chgData name="yerriswamy kuruva" userId="f7fab1a89828339a" providerId="LiveId" clId="{EE54046E-FA79-4F43-A1F4-DBDB47BE606B}" dt="2024-02-13T02:48:29.414" v="109" actId="1076"/>
          <ac:picMkLst>
            <pc:docMk/>
            <pc:sldMk cId="1633438396" sldId="256"/>
            <ac:picMk id="18" creationId="{F5913BDF-C346-53C5-7DAF-5CA057916117}"/>
          </ac:picMkLst>
        </pc:picChg>
      </pc:sldChg>
      <pc:sldChg chg="modSp del mod">
        <pc:chgData name="yerriswamy kuruva" userId="f7fab1a89828339a" providerId="LiveId" clId="{EE54046E-FA79-4F43-A1F4-DBDB47BE606B}" dt="2024-02-13T02:49:26.552" v="112" actId="2696"/>
        <pc:sldMkLst>
          <pc:docMk/>
          <pc:sldMk cId="3384328668" sldId="259"/>
        </pc:sldMkLst>
        <pc:spChg chg="mod">
          <ac:chgData name="yerriswamy kuruva" userId="f7fab1a89828339a" providerId="LiveId" clId="{EE54046E-FA79-4F43-A1F4-DBDB47BE606B}" dt="2024-02-13T02:24:58.147" v="37" actId="20577"/>
          <ac:spMkLst>
            <pc:docMk/>
            <pc:sldMk cId="3384328668" sldId="259"/>
            <ac:spMk id="2" creationId="{76DF436F-4535-4BBF-B451-F7AC9E8A5FDC}"/>
          </ac:spMkLst>
        </pc:spChg>
      </pc:sldChg>
      <pc:sldChg chg="del">
        <pc:chgData name="yerriswamy kuruva" userId="f7fab1a89828339a" providerId="LiveId" clId="{EE54046E-FA79-4F43-A1F4-DBDB47BE606B}" dt="2024-02-13T03:23:24.552" v="240" actId="2696"/>
        <pc:sldMkLst>
          <pc:docMk/>
          <pc:sldMk cId="3998440385" sldId="262"/>
        </pc:sldMkLst>
      </pc:sldChg>
      <pc:sldChg chg="del">
        <pc:chgData name="yerriswamy kuruva" userId="f7fab1a89828339a" providerId="LiveId" clId="{EE54046E-FA79-4F43-A1F4-DBDB47BE606B}" dt="2024-02-14T16:40:21.668" v="1078" actId="2696"/>
        <pc:sldMkLst>
          <pc:docMk/>
          <pc:sldMk cId="2686406263" sldId="276"/>
        </pc:sldMkLst>
      </pc:sldChg>
      <pc:sldChg chg="modSp mod modTransition modAnim">
        <pc:chgData name="yerriswamy kuruva" userId="f7fab1a89828339a" providerId="LiveId" clId="{EE54046E-FA79-4F43-A1F4-DBDB47BE606B}" dt="2024-03-19T05:12:59.786" v="2257" actId="20577"/>
        <pc:sldMkLst>
          <pc:docMk/>
          <pc:sldMk cId="1482028902" sldId="281"/>
        </pc:sldMkLst>
        <pc:spChg chg="mod">
          <ac:chgData name="yerriswamy kuruva" userId="f7fab1a89828339a" providerId="LiveId" clId="{EE54046E-FA79-4F43-A1F4-DBDB47BE606B}" dt="2024-03-19T05:12:59.786" v="2257" actId="20577"/>
          <ac:spMkLst>
            <pc:docMk/>
            <pc:sldMk cId="1482028902" sldId="281"/>
            <ac:spMk id="10" creationId="{783B1F06-4CB0-449A-A15D-1B0E201DB3F7}"/>
          </ac:spMkLst>
        </pc:spChg>
        <pc:spChg chg="mod">
          <ac:chgData name="yerriswamy kuruva" userId="f7fab1a89828339a" providerId="LiveId" clId="{EE54046E-FA79-4F43-A1F4-DBDB47BE606B}" dt="2024-02-16T08:17:15.848" v="1539" actId="121"/>
          <ac:spMkLst>
            <pc:docMk/>
            <pc:sldMk cId="1482028902" sldId="281"/>
            <ac:spMk id="13" creationId="{76654C7F-5F04-43D8-88C7-13355302CC32}"/>
          </ac:spMkLst>
        </pc:spChg>
        <pc:spChg chg="mod">
          <ac:chgData name="yerriswamy kuruva" userId="f7fab1a89828339a" providerId="LiveId" clId="{EE54046E-FA79-4F43-A1F4-DBDB47BE606B}" dt="2024-02-14T06:54:42.931" v="415" actId="14100"/>
          <ac:spMkLst>
            <pc:docMk/>
            <pc:sldMk cId="1482028902" sldId="281"/>
            <ac:spMk id="14" creationId="{B23FC7E0-8B1E-46C1-B5D2-6A4336A2CE90}"/>
          </ac:spMkLst>
        </pc:spChg>
        <pc:spChg chg="mod">
          <ac:chgData name="yerriswamy kuruva" userId="f7fab1a89828339a" providerId="LiveId" clId="{EE54046E-FA79-4F43-A1F4-DBDB47BE606B}" dt="2024-02-14T06:54:36.683" v="414" actId="14100"/>
          <ac:spMkLst>
            <pc:docMk/>
            <pc:sldMk cId="1482028902" sldId="281"/>
            <ac:spMk id="15" creationId="{7A36CB73-B78B-49B6-935C-9C0ABBB49C0C}"/>
          </ac:spMkLst>
        </pc:spChg>
      </pc:sldChg>
      <pc:sldChg chg="del">
        <pc:chgData name="yerriswamy kuruva" userId="f7fab1a89828339a" providerId="LiveId" clId="{EE54046E-FA79-4F43-A1F4-DBDB47BE606B}" dt="2024-02-14T07:08:16.882" v="433" actId="2696"/>
        <pc:sldMkLst>
          <pc:docMk/>
          <pc:sldMk cId="2820735111" sldId="288"/>
        </pc:sldMkLst>
      </pc:sldChg>
      <pc:sldChg chg="modSp del mod">
        <pc:chgData name="yerriswamy kuruva" userId="f7fab1a89828339a" providerId="LiveId" clId="{EE54046E-FA79-4F43-A1F4-DBDB47BE606B}" dt="2024-02-14T16:05:57.557" v="945" actId="2696"/>
        <pc:sldMkLst>
          <pc:docMk/>
          <pc:sldMk cId="1743309060" sldId="289"/>
        </pc:sldMkLst>
        <pc:spChg chg="mod">
          <ac:chgData name="yerriswamy kuruva" userId="f7fab1a89828339a" providerId="LiveId" clId="{EE54046E-FA79-4F43-A1F4-DBDB47BE606B}" dt="2024-02-13T03:28:44.662" v="295" actId="14100"/>
          <ac:spMkLst>
            <pc:docMk/>
            <pc:sldMk cId="1743309060" sldId="289"/>
            <ac:spMk id="20" creationId="{62585D30-EF48-420E-A2D2-902C30D25FD4}"/>
          </ac:spMkLst>
        </pc:spChg>
        <pc:spChg chg="mod">
          <ac:chgData name="yerriswamy kuruva" userId="f7fab1a89828339a" providerId="LiveId" clId="{EE54046E-FA79-4F43-A1F4-DBDB47BE606B}" dt="2024-02-13T03:28:27.931" v="293" actId="255"/>
          <ac:spMkLst>
            <pc:docMk/>
            <pc:sldMk cId="1743309060" sldId="289"/>
            <ac:spMk id="70" creationId="{1272E09B-CE1D-409C-82FE-09F0399EB86A}"/>
          </ac:spMkLst>
        </pc:spChg>
        <pc:picChg chg="mod">
          <ac:chgData name="yerriswamy kuruva" userId="f7fab1a89828339a" providerId="LiveId" clId="{EE54046E-FA79-4F43-A1F4-DBDB47BE606B}" dt="2024-02-13T03:28:37.949" v="294" actId="1076"/>
          <ac:picMkLst>
            <pc:docMk/>
            <pc:sldMk cId="1743309060" sldId="289"/>
            <ac:picMk id="19" creationId="{DF38965B-ECCE-431F-9B6C-E1F3E5B2D13E}"/>
          </ac:picMkLst>
        </pc:picChg>
      </pc:sldChg>
      <pc:sldChg chg="del">
        <pc:chgData name="yerriswamy kuruva" userId="f7fab1a89828339a" providerId="LiveId" clId="{EE54046E-FA79-4F43-A1F4-DBDB47BE606B}" dt="2024-02-14T16:41:56.579" v="1080" actId="2696"/>
        <pc:sldMkLst>
          <pc:docMk/>
          <pc:sldMk cId="220765324" sldId="290"/>
        </pc:sldMkLst>
      </pc:sldChg>
      <pc:sldChg chg="del">
        <pc:chgData name="yerriswamy kuruva" userId="f7fab1a89828339a" providerId="LiveId" clId="{EE54046E-FA79-4F43-A1F4-DBDB47BE606B}" dt="2024-02-14T16:40:05.896" v="1077" actId="2696"/>
        <pc:sldMkLst>
          <pc:docMk/>
          <pc:sldMk cId="1289546236" sldId="291"/>
        </pc:sldMkLst>
      </pc:sldChg>
      <pc:sldChg chg="del">
        <pc:chgData name="yerriswamy kuruva" userId="f7fab1a89828339a" providerId="LiveId" clId="{EE54046E-FA79-4F43-A1F4-DBDB47BE606B}" dt="2024-02-14T16:40:59.521" v="1079" actId="2696"/>
        <pc:sldMkLst>
          <pc:docMk/>
          <pc:sldMk cId="133507419" sldId="292"/>
        </pc:sldMkLst>
      </pc:sldChg>
      <pc:sldChg chg="del">
        <pc:chgData name="yerriswamy kuruva" userId="f7fab1a89828339a" providerId="LiveId" clId="{EE54046E-FA79-4F43-A1F4-DBDB47BE606B}" dt="2024-02-14T17:06:28.989" v="1159" actId="2696"/>
        <pc:sldMkLst>
          <pc:docMk/>
          <pc:sldMk cId="3093274340" sldId="302"/>
        </pc:sldMkLst>
      </pc:sldChg>
      <pc:sldChg chg="del">
        <pc:chgData name="yerriswamy kuruva" userId="f7fab1a89828339a" providerId="LiveId" clId="{EE54046E-FA79-4F43-A1F4-DBDB47BE606B}" dt="2024-02-14T06:56:01.105" v="417" actId="2696"/>
        <pc:sldMkLst>
          <pc:docMk/>
          <pc:sldMk cId="2394221011" sldId="303"/>
        </pc:sldMkLst>
      </pc:sldChg>
      <pc:sldChg chg="modSp mod ord modTransition">
        <pc:chgData name="yerriswamy kuruva" userId="f7fab1a89828339a" providerId="LiveId" clId="{EE54046E-FA79-4F43-A1F4-DBDB47BE606B}" dt="2024-03-19T05:13:18.894" v="2263" actId="20577"/>
        <pc:sldMkLst>
          <pc:docMk/>
          <pc:sldMk cId="3582961627" sldId="304"/>
        </pc:sldMkLst>
        <pc:spChg chg="mod">
          <ac:chgData name="yerriswamy kuruva" userId="f7fab1a89828339a" providerId="LiveId" clId="{EE54046E-FA79-4F43-A1F4-DBDB47BE606B}" dt="2024-02-13T03:18:36.635" v="205" actId="14100"/>
          <ac:spMkLst>
            <pc:docMk/>
            <pc:sldMk cId="3582961627" sldId="304"/>
            <ac:spMk id="2" creationId="{35808B87-48ED-CC44-53DD-FD5342B6DAF0}"/>
          </ac:spMkLst>
        </pc:spChg>
        <pc:spChg chg="mod">
          <ac:chgData name="yerriswamy kuruva" userId="f7fab1a89828339a" providerId="LiveId" clId="{EE54046E-FA79-4F43-A1F4-DBDB47BE606B}" dt="2024-02-14T06:52:36.022" v="406" actId="14100"/>
          <ac:spMkLst>
            <pc:docMk/>
            <pc:sldMk cId="3582961627" sldId="304"/>
            <ac:spMk id="3" creationId="{0C455AD2-1FD9-7D6A-8ACF-3EC78FB2C913}"/>
          </ac:spMkLst>
        </pc:spChg>
        <pc:spChg chg="mod">
          <ac:chgData name="yerriswamy kuruva" userId="f7fab1a89828339a" providerId="LiveId" clId="{EE54046E-FA79-4F43-A1F4-DBDB47BE606B}" dt="2024-03-19T05:13:18.894" v="2263" actId="20577"/>
          <ac:spMkLst>
            <pc:docMk/>
            <pc:sldMk cId="3582961627" sldId="304"/>
            <ac:spMk id="5" creationId="{8850261F-1FE8-5280-1452-1507150EFF61}"/>
          </ac:spMkLst>
        </pc:spChg>
      </pc:sldChg>
      <pc:sldChg chg="modSp mod modTransition">
        <pc:chgData name="yerriswamy kuruva" userId="f7fab1a89828339a" providerId="LiveId" clId="{EE54046E-FA79-4F43-A1F4-DBDB47BE606B}" dt="2024-03-19T05:13:26.342" v="2265" actId="20577"/>
        <pc:sldMkLst>
          <pc:docMk/>
          <pc:sldMk cId="1311889016" sldId="305"/>
        </pc:sldMkLst>
        <pc:spChg chg="mod">
          <ac:chgData name="yerriswamy kuruva" userId="f7fab1a89828339a" providerId="LiveId" clId="{EE54046E-FA79-4F43-A1F4-DBDB47BE606B}" dt="2024-02-13T03:23:00.760" v="236" actId="14100"/>
          <ac:spMkLst>
            <pc:docMk/>
            <pc:sldMk cId="1311889016" sldId="305"/>
            <ac:spMk id="2" creationId="{C333378F-A7AE-465D-24B2-7AE2073C042B}"/>
          </ac:spMkLst>
        </pc:spChg>
        <pc:spChg chg="mod">
          <ac:chgData name="yerriswamy kuruva" userId="f7fab1a89828339a" providerId="LiveId" clId="{EE54046E-FA79-4F43-A1F4-DBDB47BE606B}" dt="2024-02-14T06:51:51.664" v="402" actId="14100"/>
          <ac:spMkLst>
            <pc:docMk/>
            <pc:sldMk cId="1311889016" sldId="305"/>
            <ac:spMk id="3" creationId="{9E6409F9-4EA5-0EBA-5E3F-0914B19DB99E}"/>
          </ac:spMkLst>
        </pc:spChg>
        <pc:spChg chg="mod">
          <ac:chgData name="yerriswamy kuruva" userId="f7fab1a89828339a" providerId="LiveId" clId="{EE54046E-FA79-4F43-A1F4-DBDB47BE606B}" dt="2024-03-19T05:13:26.342" v="2265" actId="20577"/>
          <ac:spMkLst>
            <pc:docMk/>
            <pc:sldMk cId="1311889016" sldId="305"/>
            <ac:spMk id="5" creationId="{D35763CD-58EA-0BD4-304A-DC045BF9F558}"/>
          </ac:spMkLst>
        </pc:spChg>
      </pc:sldChg>
      <pc:sldChg chg="addSp delSp modSp mod modTransition modAnim">
        <pc:chgData name="yerriswamy kuruva" userId="f7fab1a89828339a" providerId="LiveId" clId="{EE54046E-FA79-4F43-A1F4-DBDB47BE606B}" dt="2024-03-19T05:12:39.516" v="2255" actId="20577"/>
        <pc:sldMkLst>
          <pc:docMk/>
          <pc:sldMk cId="1077767076" sldId="306"/>
        </pc:sldMkLst>
        <pc:spChg chg="add del mod">
          <ac:chgData name="yerriswamy kuruva" userId="f7fab1a89828339a" providerId="LiveId" clId="{EE54046E-FA79-4F43-A1F4-DBDB47BE606B}" dt="2024-02-16T08:16:21.153" v="1534"/>
          <ac:spMkLst>
            <pc:docMk/>
            <pc:sldMk cId="1077767076" sldId="306"/>
            <ac:spMk id="2" creationId="{E71FCF3C-F601-11C6-3CC2-30C53EEE494F}"/>
          </ac:spMkLst>
        </pc:spChg>
        <pc:spChg chg="mod">
          <ac:chgData name="yerriswamy kuruva" userId="f7fab1a89828339a" providerId="LiveId" clId="{EE54046E-FA79-4F43-A1F4-DBDB47BE606B}" dt="2024-02-15T04:13:48.087" v="1438" actId="14100"/>
          <ac:spMkLst>
            <pc:docMk/>
            <pc:sldMk cId="1077767076" sldId="306"/>
            <ac:spMk id="3" creationId="{814B4A3C-2852-DDE8-34F1-BA0C09C7573D}"/>
          </ac:spMkLst>
        </pc:spChg>
        <pc:spChg chg="mod">
          <ac:chgData name="yerriswamy kuruva" userId="f7fab1a89828339a" providerId="LiveId" clId="{EE54046E-FA79-4F43-A1F4-DBDB47BE606B}" dt="2024-02-15T04:13:58.809" v="1441" actId="14100"/>
          <ac:spMkLst>
            <pc:docMk/>
            <pc:sldMk cId="1077767076" sldId="306"/>
            <ac:spMk id="4" creationId="{581FDFDE-3DE2-4492-86C8-5012F097BAE9}"/>
          </ac:spMkLst>
        </pc:spChg>
        <pc:spChg chg="mod">
          <ac:chgData name="yerriswamy kuruva" userId="f7fab1a89828339a" providerId="LiveId" clId="{EE54046E-FA79-4F43-A1F4-DBDB47BE606B}" dt="2024-03-19T05:12:39.516" v="2255" actId="20577"/>
          <ac:spMkLst>
            <pc:docMk/>
            <pc:sldMk cId="1077767076" sldId="306"/>
            <ac:spMk id="6" creationId="{41814E86-AB17-E766-69D8-A1806C17B064}"/>
          </ac:spMkLst>
        </pc:spChg>
        <pc:spChg chg="add mod">
          <ac:chgData name="yerriswamy kuruva" userId="f7fab1a89828339a" providerId="LiveId" clId="{EE54046E-FA79-4F43-A1F4-DBDB47BE606B}" dt="2024-02-16T08:14:56.885" v="1502" actId="14100"/>
          <ac:spMkLst>
            <pc:docMk/>
            <pc:sldMk cId="1077767076" sldId="306"/>
            <ac:spMk id="8" creationId="{C6BA53EF-F1F5-73CA-D4AD-A07CA9828915}"/>
          </ac:spMkLst>
        </pc:spChg>
        <pc:spChg chg="add mod">
          <ac:chgData name="yerriswamy kuruva" userId="f7fab1a89828339a" providerId="LiveId" clId="{EE54046E-FA79-4F43-A1F4-DBDB47BE606B}" dt="2024-02-16T08:16:07.175" v="1532" actId="113"/>
          <ac:spMkLst>
            <pc:docMk/>
            <pc:sldMk cId="1077767076" sldId="306"/>
            <ac:spMk id="10" creationId="{63C81E63-91E1-6634-9124-CB478F948154}"/>
          </ac:spMkLst>
        </pc:spChg>
        <pc:picChg chg="mod">
          <ac:chgData name="yerriswamy kuruva" userId="f7fab1a89828339a" providerId="LiveId" clId="{EE54046E-FA79-4F43-A1F4-DBDB47BE606B}" dt="2024-02-16T08:12:14.904" v="1476" actId="14100"/>
          <ac:picMkLst>
            <pc:docMk/>
            <pc:sldMk cId="1077767076" sldId="306"/>
            <ac:picMk id="9" creationId="{3E165ABB-1A0D-08DC-A7FC-63CEF7A177C1}"/>
          </ac:picMkLst>
        </pc:picChg>
      </pc:sldChg>
      <pc:sldChg chg="addSp delSp modSp new mod modTransition">
        <pc:chgData name="yerriswamy kuruva" userId="f7fab1a89828339a" providerId="LiveId" clId="{EE54046E-FA79-4F43-A1F4-DBDB47BE606B}" dt="2024-03-19T05:13:06.556" v="2259" actId="20577"/>
        <pc:sldMkLst>
          <pc:docMk/>
          <pc:sldMk cId="3561653052" sldId="307"/>
        </pc:sldMkLst>
        <pc:spChg chg="mod">
          <ac:chgData name="yerriswamy kuruva" userId="f7fab1a89828339a" providerId="LiveId" clId="{EE54046E-FA79-4F43-A1F4-DBDB47BE606B}" dt="2024-02-15T02:39:47.120" v="1170" actId="207"/>
          <ac:spMkLst>
            <pc:docMk/>
            <pc:sldMk cId="3561653052" sldId="307"/>
            <ac:spMk id="2" creationId="{1195EA74-49CF-7701-AB78-11C5DB0CFD51}"/>
          </ac:spMkLst>
        </pc:spChg>
        <pc:spChg chg="del">
          <ac:chgData name="yerriswamy kuruva" userId="f7fab1a89828339a" providerId="LiveId" clId="{EE54046E-FA79-4F43-A1F4-DBDB47BE606B}" dt="2024-02-13T02:29:32.896" v="47"/>
          <ac:spMkLst>
            <pc:docMk/>
            <pc:sldMk cId="3561653052" sldId="307"/>
            <ac:spMk id="3" creationId="{09226D9F-090D-083F-D536-6CB7F82F275E}"/>
          </ac:spMkLst>
        </pc:spChg>
        <pc:spChg chg="mod">
          <ac:chgData name="yerriswamy kuruva" userId="f7fab1a89828339a" providerId="LiveId" clId="{EE54046E-FA79-4F43-A1F4-DBDB47BE606B}" dt="2024-02-14T15:54:06.672" v="842" actId="14100"/>
          <ac:spMkLst>
            <pc:docMk/>
            <pc:sldMk cId="3561653052" sldId="307"/>
            <ac:spMk id="4" creationId="{22298D85-5093-F9BC-C63D-9CCE693A598F}"/>
          </ac:spMkLst>
        </pc:spChg>
        <pc:spChg chg="mod">
          <ac:chgData name="yerriswamy kuruva" userId="f7fab1a89828339a" providerId="LiveId" clId="{EE54046E-FA79-4F43-A1F4-DBDB47BE606B}" dt="2024-03-19T05:13:06.556" v="2259" actId="20577"/>
          <ac:spMkLst>
            <pc:docMk/>
            <pc:sldMk cId="3561653052" sldId="307"/>
            <ac:spMk id="6" creationId="{7A3ADCC3-9530-B502-F3AC-30909A534D4F}"/>
          </ac:spMkLst>
        </pc:spChg>
        <pc:picChg chg="add mod">
          <ac:chgData name="yerriswamy kuruva" userId="f7fab1a89828339a" providerId="LiveId" clId="{EE54046E-FA79-4F43-A1F4-DBDB47BE606B}" dt="2024-02-13T02:29:32.896" v="47"/>
          <ac:picMkLst>
            <pc:docMk/>
            <pc:sldMk cId="3561653052" sldId="307"/>
            <ac:picMk id="8" creationId="{E0DD5906-6172-7901-1174-58C0B40646A9}"/>
          </ac:picMkLst>
        </pc:picChg>
      </pc:sldChg>
      <pc:sldChg chg="add del">
        <pc:chgData name="yerriswamy kuruva" userId="f7fab1a89828339a" providerId="LiveId" clId="{EE54046E-FA79-4F43-A1F4-DBDB47BE606B}" dt="2024-02-13T03:14:12.530" v="174" actId="2696"/>
        <pc:sldMkLst>
          <pc:docMk/>
          <pc:sldMk cId="1117804298" sldId="308"/>
        </pc:sldMkLst>
      </pc:sldChg>
      <pc:sldChg chg="addSp delSp modSp new mod modTransition">
        <pc:chgData name="yerriswamy kuruva" userId="f7fab1a89828339a" providerId="LiveId" clId="{EE54046E-FA79-4F43-A1F4-DBDB47BE606B}" dt="2024-03-19T05:13:12.826" v="2261" actId="20577"/>
        <pc:sldMkLst>
          <pc:docMk/>
          <pc:sldMk cId="3181552132" sldId="309"/>
        </pc:sldMkLst>
        <pc:spChg chg="mod">
          <ac:chgData name="yerriswamy kuruva" userId="f7fab1a89828339a" providerId="LiveId" clId="{EE54046E-FA79-4F43-A1F4-DBDB47BE606B}" dt="2024-02-14T09:01:19.598" v="457" actId="27636"/>
          <ac:spMkLst>
            <pc:docMk/>
            <pc:sldMk cId="3181552132" sldId="309"/>
            <ac:spMk id="2" creationId="{E934DFEB-D1AA-53F1-7983-7D7488D0BDC6}"/>
          </ac:spMkLst>
        </pc:spChg>
        <pc:spChg chg="del">
          <ac:chgData name="yerriswamy kuruva" userId="f7fab1a89828339a" providerId="LiveId" clId="{EE54046E-FA79-4F43-A1F4-DBDB47BE606B}" dt="2024-02-13T02:58:42.306" v="129" actId="931"/>
          <ac:spMkLst>
            <pc:docMk/>
            <pc:sldMk cId="3181552132" sldId="309"/>
            <ac:spMk id="3" creationId="{3D7A3AC4-4020-4C25-2F1D-FA012AA54258}"/>
          </ac:spMkLst>
        </pc:spChg>
        <pc:spChg chg="mod">
          <ac:chgData name="yerriswamy kuruva" userId="f7fab1a89828339a" providerId="LiveId" clId="{EE54046E-FA79-4F43-A1F4-DBDB47BE606B}" dt="2024-02-14T09:01:05.608" v="453" actId="5793"/>
          <ac:spMkLst>
            <pc:docMk/>
            <pc:sldMk cId="3181552132" sldId="309"/>
            <ac:spMk id="4" creationId="{E1BBD39A-191D-EC43-6188-4C356A3C7C40}"/>
          </ac:spMkLst>
        </pc:spChg>
        <pc:spChg chg="mod">
          <ac:chgData name="yerriswamy kuruva" userId="f7fab1a89828339a" providerId="LiveId" clId="{EE54046E-FA79-4F43-A1F4-DBDB47BE606B}" dt="2024-03-19T05:13:12.826" v="2261" actId="20577"/>
          <ac:spMkLst>
            <pc:docMk/>
            <pc:sldMk cId="3181552132" sldId="309"/>
            <ac:spMk id="6" creationId="{F1DBFEDA-7F9F-D52D-AE7D-BE1353B220F8}"/>
          </ac:spMkLst>
        </pc:spChg>
        <pc:picChg chg="add mod">
          <ac:chgData name="yerriswamy kuruva" userId="f7fab1a89828339a" providerId="LiveId" clId="{EE54046E-FA79-4F43-A1F4-DBDB47BE606B}" dt="2024-02-14T08:58:38.740" v="441" actId="14100"/>
          <ac:picMkLst>
            <pc:docMk/>
            <pc:sldMk cId="3181552132" sldId="309"/>
            <ac:picMk id="9" creationId="{AB5DF534-8B2F-BE1A-74B7-7C3AEDF50E0C}"/>
          </ac:picMkLst>
        </pc:picChg>
      </pc:sldChg>
      <pc:sldChg chg="modSp new del mod">
        <pc:chgData name="yerriswamy kuruva" userId="f7fab1a89828339a" providerId="LiveId" clId="{EE54046E-FA79-4F43-A1F4-DBDB47BE606B}" dt="2024-02-13T03:30:34.314" v="334" actId="2696"/>
        <pc:sldMkLst>
          <pc:docMk/>
          <pc:sldMk cId="1290991114" sldId="310"/>
        </pc:sldMkLst>
        <pc:spChg chg="mod">
          <ac:chgData name="yerriswamy kuruva" userId="f7fab1a89828339a" providerId="LiveId" clId="{EE54046E-FA79-4F43-A1F4-DBDB47BE606B}" dt="2024-02-13T03:29:49.891" v="332" actId="2711"/>
          <ac:spMkLst>
            <pc:docMk/>
            <pc:sldMk cId="1290991114" sldId="310"/>
            <ac:spMk id="3" creationId="{FCB89B78-9AC3-B53F-9B05-0485C8D5C269}"/>
          </ac:spMkLst>
        </pc:spChg>
        <pc:spChg chg="mod">
          <ac:chgData name="yerriswamy kuruva" userId="f7fab1a89828339a" providerId="LiveId" clId="{EE54046E-FA79-4F43-A1F4-DBDB47BE606B}" dt="2024-02-13T03:29:58.533" v="333" actId="2711"/>
          <ac:spMkLst>
            <pc:docMk/>
            <pc:sldMk cId="1290991114" sldId="310"/>
            <ac:spMk id="5" creationId="{A4C1349E-4EE1-326D-FC3F-4BB8F8A5B306}"/>
          </ac:spMkLst>
        </pc:spChg>
      </pc:sldChg>
      <pc:sldChg chg="addSp delSp modSp new mod modTransition">
        <pc:chgData name="yerriswamy kuruva" userId="f7fab1a89828339a" providerId="LiveId" clId="{EE54046E-FA79-4F43-A1F4-DBDB47BE606B}" dt="2024-03-19T05:14:02.332" v="2273" actId="20577"/>
        <pc:sldMkLst>
          <pc:docMk/>
          <pc:sldMk cId="1473964835" sldId="310"/>
        </pc:sldMkLst>
        <pc:spChg chg="mod">
          <ac:chgData name="yerriswamy kuruva" userId="f7fab1a89828339a" providerId="LiveId" clId="{EE54046E-FA79-4F43-A1F4-DBDB47BE606B}" dt="2024-02-14T16:53:52.453" v="1135" actId="255"/>
          <ac:spMkLst>
            <pc:docMk/>
            <pc:sldMk cId="1473964835" sldId="310"/>
            <ac:spMk id="2" creationId="{B042A46D-A6FF-6FD7-1229-F5CD49D9B111}"/>
          </ac:spMkLst>
        </pc:spChg>
        <pc:spChg chg="del">
          <ac:chgData name="yerriswamy kuruva" userId="f7fab1a89828339a" providerId="LiveId" clId="{EE54046E-FA79-4F43-A1F4-DBDB47BE606B}" dt="2024-02-13T03:41:49.913" v="336"/>
          <ac:spMkLst>
            <pc:docMk/>
            <pc:sldMk cId="1473964835" sldId="310"/>
            <ac:spMk id="3" creationId="{64CE3D10-5F04-CCAC-0CB6-DEEDE3B2AF09}"/>
          </ac:spMkLst>
        </pc:spChg>
        <pc:spChg chg="mod">
          <ac:chgData name="yerriswamy kuruva" userId="f7fab1a89828339a" providerId="LiveId" clId="{EE54046E-FA79-4F43-A1F4-DBDB47BE606B}" dt="2024-02-14T16:54:36.293" v="1139" actId="2710"/>
          <ac:spMkLst>
            <pc:docMk/>
            <pc:sldMk cId="1473964835" sldId="310"/>
            <ac:spMk id="4" creationId="{B332033A-780E-01BD-894D-CE98202EB170}"/>
          </ac:spMkLst>
        </pc:spChg>
        <pc:spChg chg="mod">
          <ac:chgData name="yerriswamy kuruva" userId="f7fab1a89828339a" providerId="LiveId" clId="{EE54046E-FA79-4F43-A1F4-DBDB47BE606B}" dt="2024-03-19T05:14:02.332" v="2273" actId="20577"/>
          <ac:spMkLst>
            <pc:docMk/>
            <pc:sldMk cId="1473964835" sldId="310"/>
            <ac:spMk id="6" creationId="{DB657021-ACA6-42F0-DA7C-F08AFB591B01}"/>
          </ac:spMkLst>
        </pc:spChg>
        <pc:spChg chg="add del mod">
          <ac:chgData name="yerriswamy kuruva" userId="f7fab1a89828339a" providerId="LiveId" clId="{EE54046E-FA79-4F43-A1F4-DBDB47BE606B}" dt="2024-02-13T03:45:06.258" v="337"/>
          <ac:spMkLst>
            <pc:docMk/>
            <pc:sldMk cId="1473964835" sldId="310"/>
            <ac:spMk id="8" creationId="{ECC5D253-103D-E72E-CC47-F2352741FE7E}"/>
          </ac:spMkLst>
        </pc:spChg>
        <pc:spChg chg="add del mod">
          <ac:chgData name="yerriswamy kuruva" userId="f7fab1a89828339a" providerId="LiveId" clId="{EE54046E-FA79-4F43-A1F4-DBDB47BE606B}" dt="2024-02-14T16:49:28.156" v="1087"/>
          <ac:spMkLst>
            <pc:docMk/>
            <pc:sldMk cId="1473964835" sldId="310"/>
            <ac:spMk id="9" creationId="{831D932E-33BA-9751-721C-76D6F7D12ECE}"/>
          </ac:spMkLst>
        </pc:spChg>
        <pc:picChg chg="add del mod">
          <ac:chgData name="yerriswamy kuruva" userId="f7fab1a89828339a" providerId="LiveId" clId="{EE54046E-FA79-4F43-A1F4-DBDB47BE606B}" dt="2024-02-13T03:45:20.090" v="338" actId="21"/>
          <ac:picMkLst>
            <pc:docMk/>
            <pc:sldMk cId="1473964835" sldId="310"/>
            <ac:picMk id="1028" creationId="{BD4B34F0-1D14-543B-E1BA-1A2B2C015E44}"/>
          </ac:picMkLst>
        </pc:picChg>
        <pc:picChg chg="add mod">
          <ac:chgData name="yerriswamy kuruva" userId="f7fab1a89828339a" providerId="LiveId" clId="{EE54046E-FA79-4F43-A1F4-DBDB47BE606B}" dt="2024-02-14T16:52:49.345" v="1130" actId="14100"/>
          <ac:picMkLst>
            <pc:docMk/>
            <pc:sldMk cId="1473964835" sldId="310"/>
            <ac:picMk id="4098" creationId="{AAA55193-3DDB-51B6-831C-E100D2E50602}"/>
          </ac:picMkLst>
        </pc:picChg>
      </pc:sldChg>
      <pc:sldChg chg="new del">
        <pc:chgData name="yerriswamy kuruva" userId="f7fab1a89828339a" providerId="LiveId" clId="{EE54046E-FA79-4F43-A1F4-DBDB47BE606B}" dt="2024-02-14T09:04:01.533" v="474" actId="2696"/>
        <pc:sldMkLst>
          <pc:docMk/>
          <pc:sldMk cId="143985042" sldId="311"/>
        </pc:sldMkLst>
      </pc:sldChg>
      <pc:sldChg chg="addSp delSp modSp new del mod">
        <pc:chgData name="yerriswamy kuruva" userId="f7fab1a89828339a" providerId="LiveId" clId="{EE54046E-FA79-4F43-A1F4-DBDB47BE606B}" dt="2024-02-14T09:03:31.058" v="471" actId="2696"/>
        <pc:sldMkLst>
          <pc:docMk/>
          <pc:sldMk cId="4141807564" sldId="311"/>
        </pc:sldMkLst>
        <pc:spChg chg="mod">
          <ac:chgData name="yerriswamy kuruva" userId="f7fab1a89828339a" providerId="LiveId" clId="{EE54046E-FA79-4F43-A1F4-DBDB47BE606B}" dt="2024-02-14T09:03:21.945" v="470" actId="14100"/>
          <ac:spMkLst>
            <pc:docMk/>
            <pc:sldMk cId="4141807564" sldId="311"/>
            <ac:spMk id="2" creationId="{79BA3FDC-B7F9-68A6-7237-D3523456CEC3}"/>
          </ac:spMkLst>
        </pc:spChg>
        <pc:spChg chg="del">
          <ac:chgData name="yerriswamy kuruva" userId="f7fab1a89828339a" providerId="LiveId" clId="{EE54046E-FA79-4F43-A1F4-DBDB47BE606B}" dt="2024-02-14T06:58:22.656" v="419" actId="931"/>
          <ac:spMkLst>
            <pc:docMk/>
            <pc:sldMk cId="4141807564" sldId="311"/>
            <ac:spMk id="3" creationId="{15A3E8FF-CC6A-8389-A12B-D85505F73CF2}"/>
          </ac:spMkLst>
        </pc:spChg>
        <pc:picChg chg="add mod">
          <ac:chgData name="yerriswamy kuruva" userId="f7fab1a89828339a" providerId="LiveId" clId="{EE54046E-FA79-4F43-A1F4-DBDB47BE606B}" dt="2024-02-14T06:58:46.967" v="423" actId="14100"/>
          <ac:picMkLst>
            <pc:docMk/>
            <pc:sldMk cId="4141807564" sldId="311"/>
            <ac:picMk id="8" creationId="{5F90E1D0-FF60-2425-ED94-F75D236C4035}"/>
          </ac:picMkLst>
        </pc:picChg>
      </pc:sldChg>
      <pc:sldChg chg="addSp delSp modSp new mod modTransition">
        <pc:chgData name="yerriswamy kuruva" userId="f7fab1a89828339a" providerId="LiveId" clId="{EE54046E-FA79-4F43-A1F4-DBDB47BE606B}" dt="2024-03-19T05:13:38.275" v="2269" actId="20577"/>
        <pc:sldMkLst>
          <pc:docMk/>
          <pc:sldMk cId="3026531751" sldId="312"/>
        </pc:sldMkLst>
        <pc:spChg chg="mod">
          <ac:chgData name="yerriswamy kuruva" userId="f7fab1a89828339a" providerId="LiveId" clId="{EE54046E-FA79-4F43-A1F4-DBDB47BE606B}" dt="2024-02-14T16:09:06.936" v="962" actId="5793"/>
          <ac:spMkLst>
            <pc:docMk/>
            <pc:sldMk cId="3026531751" sldId="312"/>
            <ac:spMk id="2" creationId="{4C9CE3BC-50D7-DF80-D34C-649CE2544062}"/>
          </ac:spMkLst>
        </pc:spChg>
        <pc:spChg chg="add del">
          <ac:chgData name="yerriswamy kuruva" userId="f7fab1a89828339a" providerId="LiveId" clId="{EE54046E-FA79-4F43-A1F4-DBDB47BE606B}" dt="2024-02-14T16:05:30.395" v="942" actId="931"/>
          <ac:spMkLst>
            <pc:docMk/>
            <pc:sldMk cId="3026531751" sldId="312"/>
            <ac:spMk id="3" creationId="{8DF6B513-11B5-F016-760E-13C0411EFF22}"/>
          </ac:spMkLst>
        </pc:spChg>
        <pc:spChg chg="mod">
          <ac:chgData name="yerriswamy kuruva" userId="f7fab1a89828339a" providerId="LiveId" clId="{EE54046E-FA79-4F43-A1F4-DBDB47BE606B}" dt="2024-02-14T16:23:54.466" v="992" actId="2711"/>
          <ac:spMkLst>
            <pc:docMk/>
            <pc:sldMk cId="3026531751" sldId="312"/>
            <ac:spMk id="4" creationId="{2C3A45F0-C291-CBE5-D2DB-4396FC73EE60}"/>
          </ac:spMkLst>
        </pc:spChg>
        <pc:spChg chg="mod">
          <ac:chgData name="yerriswamy kuruva" userId="f7fab1a89828339a" providerId="LiveId" clId="{EE54046E-FA79-4F43-A1F4-DBDB47BE606B}" dt="2024-03-19T05:13:38.275" v="2269" actId="20577"/>
          <ac:spMkLst>
            <pc:docMk/>
            <pc:sldMk cId="3026531751" sldId="312"/>
            <ac:spMk id="6" creationId="{833C2A61-4D78-AFB7-30B1-622A564CD8CD}"/>
          </ac:spMkLst>
        </pc:spChg>
        <pc:picChg chg="add mod">
          <ac:chgData name="yerriswamy kuruva" userId="f7fab1a89828339a" providerId="LiveId" clId="{EE54046E-FA79-4F43-A1F4-DBDB47BE606B}" dt="2024-02-14T15:58:35.032" v="846" actId="931"/>
          <ac:picMkLst>
            <pc:docMk/>
            <pc:sldMk cId="3026531751" sldId="312"/>
            <ac:picMk id="9" creationId="{30651569-BF21-1C6C-F615-B0DC1ABEFC54}"/>
          </ac:picMkLst>
        </pc:picChg>
        <pc:picChg chg="add mod">
          <ac:chgData name="yerriswamy kuruva" userId="f7fab1a89828339a" providerId="LiveId" clId="{EE54046E-FA79-4F43-A1F4-DBDB47BE606B}" dt="2024-02-14T16:23:18.905" v="989" actId="14100"/>
          <ac:picMkLst>
            <pc:docMk/>
            <pc:sldMk cId="3026531751" sldId="312"/>
            <ac:picMk id="11" creationId="{AE667D6C-F6A8-2BB0-E042-994E748D770B}"/>
          </ac:picMkLst>
        </pc:picChg>
        <pc:picChg chg="add mod">
          <ac:chgData name="yerriswamy kuruva" userId="f7fab1a89828339a" providerId="LiveId" clId="{EE54046E-FA79-4F43-A1F4-DBDB47BE606B}" dt="2024-02-14T15:58:59.137" v="848"/>
          <ac:picMkLst>
            <pc:docMk/>
            <pc:sldMk cId="3026531751" sldId="312"/>
            <ac:picMk id="1026" creationId="{96B3162F-E90F-E420-5CF6-BA1FF91E5AE1}"/>
          </ac:picMkLst>
        </pc:picChg>
        <pc:picChg chg="add mod">
          <ac:chgData name="yerriswamy kuruva" userId="f7fab1a89828339a" providerId="LiveId" clId="{EE54046E-FA79-4F43-A1F4-DBDB47BE606B}" dt="2024-02-14T16:04:22.821" v="941" actId="1076"/>
          <ac:picMkLst>
            <pc:docMk/>
            <pc:sldMk cId="3026531751" sldId="312"/>
            <ac:picMk id="1028" creationId="{CF7A685A-CA95-DD2A-2BD8-0C6317FADBBD}"/>
          </ac:picMkLst>
        </pc:picChg>
      </pc:sldChg>
      <pc:sldChg chg="addSp delSp modSp new mod modTransition">
        <pc:chgData name="yerriswamy kuruva" userId="f7fab1a89828339a" providerId="LiveId" clId="{EE54046E-FA79-4F43-A1F4-DBDB47BE606B}" dt="2024-03-19T05:13:50.789" v="2271" actId="20577"/>
        <pc:sldMkLst>
          <pc:docMk/>
          <pc:sldMk cId="937473315" sldId="313"/>
        </pc:sldMkLst>
        <pc:spChg chg="mod">
          <ac:chgData name="yerriswamy kuruva" userId="f7fab1a89828339a" providerId="LiveId" clId="{EE54046E-FA79-4F43-A1F4-DBDB47BE606B}" dt="2024-02-14T16:10:22.160" v="980" actId="20577"/>
          <ac:spMkLst>
            <pc:docMk/>
            <pc:sldMk cId="937473315" sldId="313"/>
            <ac:spMk id="2" creationId="{200DF318-2E65-BFBD-C630-C5A373EE3099}"/>
          </ac:spMkLst>
        </pc:spChg>
        <pc:spChg chg="del">
          <ac:chgData name="yerriswamy kuruva" userId="f7fab1a89828339a" providerId="LiveId" clId="{EE54046E-FA79-4F43-A1F4-DBDB47BE606B}" dt="2024-02-14T09:08:03.896" v="503"/>
          <ac:spMkLst>
            <pc:docMk/>
            <pc:sldMk cId="937473315" sldId="313"/>
            <ac:spMk id="3" creationId="{25F428B6-A259-A203-2F4B-78E15A0F680C}"/>
          </ac:spMkLst>
        </pc:spChg>
        <pc:spChg chg="mod">
          <ac:chgData name="yerriswamy kuruva" userId="f7fab1a89828339a" providerId="LiveId" clId="{EE54046E-FA79-4F43-A1F4-DBDB47BE606B}" dt="2024-02-16T08:18:33.114" v="1553" actId="14100"/>
          <ac:spMkLst>
            <pc:docMk/>
            <pc:sldMk cId="937473315" sldId="313"/>
            <ac:spMk id="4" creationId="{14B080B1-98A5-652D-D727-3496926CA6E5}"/>
          </ac:spMkLst>
        </pc:spChg>
        <pc:spChg chg="mod">
          <ac:chgData name="yerriswamy kuruva" userId="f7fab1a89828339a" providerId="LiveId" clId="{EE54046E-FA79-4F43-A1F4-DBDB47BE606B}" dt="2024-03-19T05:13:50.789" v="2271" actId="20577"/>
          <ac:spMkLst>
            <pc:docMk/>
            <pc:sldMk cId="937473315" sldId="313"/>
            <ac:spMk id="6" creationId="{805577B1-EAFE-A2F0-13A1-D06913FA9A3D}"/>
          </ac:spMkLst>
        </pc:spChg>
        <pc:spChg chg="add del mod">
          <ac:chgData name="yerriswamy kuruva" userId="f7fab1a89828339a" providerId="LiveId" clId="{EE54046E-FA79-4F43-A1F4-DBDB47BE606B}" dt="2024-02-14T09:08:09.085" v="504"/>
          <ac:spMkLst>
            <pc:docMk/>
            <pc:sldMk cId="937473315" sldId="313"/>
            <ac:spMk id="8" creationId="{F64D2647-EC01-2EAA-C744-5D1354F2271F}"/>
          </ac:spMkLst>
        </pc:spChg>
        <pc:spChg chg="add del mod">
          <ac:chgData name="yerriswamy kuruva" userId="f7fab1a89828339a" providerId="LiveId" clId="{EE54046E-FA79-4F43-A1F4-DBDB47BE606B}" dt="2024-02-14T09:08:17.100" v="505"/>
          <ac:spMkLst>
            <pc:docMk/>
            <pc:sldMk cId="937473315" sldId="313"/>
            <ac:spMk id="9" creationId="{EC1FFA92-8922-FB49-6D26-C07AB00CED5F}"/>
          </ac:spMkLst>
        </pc:spChg>
        <pc:spChg chg="add del mod">
          <ac:chgData name="yerriswamy kuruva" userId="f7fab1a89828339a" providerId="LiveId" clId="{EE54046E-FA79-4F43-A1F4-DBDB47BE606B}" dt="2024-02-14T09:08:26.795" v="506"/>
          <ac:spMkLst>
            <pc:docMk/>
            <pc:sldMk cId="937473315" sldId="313"/>
            <ac:spMk id="10" creationId="{A8117FF7-4FE9-D304-0ED1-2A4E4D476A3B}"/>
          </ac:spMkLst>
        </pc:spChg>
        <pc:spChg chg="add del mod">
          <ac:chgData name="yerriswamy kuruva" userId="f7fab1a89828339a" providerId="LiveId" clId="{EE54046E-FA79-4F43-A1F4-DBDB47BE606B}" dt="2024-02-14T16:22:31.262" v="987"/>
          <ac:spMkLst>
            <pc:docMk/>
            <pc:sldMk cId="937473315" sldId="313"/>
            <ac:spMk id="11" creationId="{53225BB3-032F-8531-8FEA-D33820552CDA}"/>
          </ac:spMkLst>
        </pc:spChg>
        <pc:picChg chg="add mod">
          <ac:chgData name="yerriswamy kuruva" userId="f7fab1a89828339a" providerId="LiveId" clId="{EE54046E-FA79-4F43-A1F4-DBDB47BE606B}" dt="2024-02-14T16:22:39.036" v="988" actId="14100"/>
          <ac:picMkLst>
            <pc:docMk/>
            <pc:sldMk cId="937473315" sldId="313"/>
            <ac:picMk id="2050" creationId="{81356276-788A-834F-81CD-BBE3D60FDBCF}"/>
          </ac:picMkLst>
        </pc:picChg>
      </pc:sldChg>
      <pc:sldChg chg="addSp delSp modSp new mod modTransition">
        <pc:chgData name="yerriswamy kuruva" userId="f7fab1a89828339a" providerId="LiveId" clId="{EE54046E-FA79-4F43-A1F4-DBDB47BE606B}" dt="2024-03-19T05:14:11.529" v="2275" actId="20577"/>
        <pc:sldMkLst>
          <pc:docMk/>
          <pc:sldMk cId="3264917356" sldId="314"/>
        </pc:sldMkLst>
        <pc:spChg chg="mod">
          <ac:chgData name="yerriswamy kuruva" userId="f7fab1a89828339a" providerId="LiveId" clId="{EE54046E-FA79-4F43-A1F4-DBDB47BE606B}" dt="2024-02-14T16:32:04.433" v="1060" actId="14100"/>
          <ac:spMkLst>
            <pc:docMk/>
            <pc:sldMk cId="3264917356" sldId="314"/>
            <ac:spMk id="2" creationId="{53ABECE4-57F3-8140-8859-1B67952B0F88}"/>
          </ac:spMkLst>
        </pc:spChg>
        <pc:spChg chg="del mod">
          <ac:chgData name="yerriswamy kuruva" userId="f7fab1a89828339a" providerId="LiveId" clId="{EE54046E-FA79-4F43-A1F4-DBDB47BE606B}" dt="2024-02-14T16:34:32.713" v="1065"/>
          <ac:spMkLst>
            <pc:docMk/>
            <pc:sldMk cId="3264917356" sldId="314"/>
            <ac:spMk id="3" creationId="{38493A32-2058-12EF-30FC-4DAE30E60404}"/>
          </ac:spMkLst>
        </pc:spChg>
        <pc:spChg chg="mod">
          <ac:chgData name="yerriswamy kuruva" userId="f7fab1a89828339a" providerId="LiveId" clId="{EE54046E-FA79-4F43-A1F4-DBDB47BE606B}" dt="2024-03-19T05:14:11.529" v="2275" actId="20577"/>
          <ac:spMkLst>
            <pc:docMk/>
            <pc:sldMk cId="3264917356" sldId="314"/>
            <ac:spMk id="5" creationId="{6042BB6E-1AFF-3A67-280E-07E4C3E0E076}"/>
          </ac:spMkLst>
        </pc:spChg>
        <pc:spChg chg="add del mod">
          <ac:chgData name="yerriswamy kuruva" userId="f7fab1a89828339a" providerId="LiveId" clId="{EE54046E-FA79-4F43-A1F4-DBDB47BE606B}" dt="2024-02-14T16:39:25.718" v="1071"/>
          <ac:spMkLst>
            <pc:docMk/>
            <pc:sldMk cId="3264917356" sldId="314"/>
            <ac:spMk id="7" creationId="{BAE065CD-8EDA-F11D-E514-D54D5BD74C34}"/>
          </ac:spMkLst>
        </pc:spChg>
        <pc:picChg chg="add mod">
          <ac:chgData name="yerriswamy kuruva" userId="f7fab1a89828339a" providerId="LiveId" clId="{EE54046E-FA79-4F43-A1F4-DBDB47BE606B}" dt="2024-02-14T16:39:57.923" v="1076" actId="14100"/>
          <ac:picMkLst>
            <pc:docMk/>
            <pc:sldMk cId="3264917356" sldId="314"/>
            <ac:picMk id="9" creationId="{0365F8E5-F5C5-55A5-2BA6-D045C1AE2277}"/>
          </ac:picMkLst>
        </pc:picChg>
        <pc:picChg chg="add del mod">
          <ac:chgData name="yerriswamy kuruva" userId="f7fab1a89828339a" providerId="LiveId" clId="{EE54046E-FA79-4F43-A1F4-DBDB47BE606B}" dt="2024-02-14T16:38:31.663" v="1070" actId="21"/>
          <ac:picMkLst>
            <pc:docMk/>
            <pc:sldMk cId="3264917356" sldId="314"/>
            <ac:picMk id="3074" creationId="{50EABB35-D2EB-1926-2A43-70B1E053188C}"/>
          </ac:picMkLst>
        </pc:picChg>
      </pc:sldChg>
      <pc:sldChg chg="addSp delSp modSp new mod ord modTransition modAnim">
        <pc:chgData name="yerriswamy kuruva" userId="f7fab1a89828339a" providerId="LiveId" clId="{EE54046E-FA79-4F43-A1F4-DBDB47BE606B}" dt="2024-03-19T05:15:21.598" v="2287" actId="20577"/>
        <pc:sldMkLst>
          <pc:docMk/>
          <pc:sldMk cId="1831352419" sldId="315"/>
        </pc:sldMkLst>
        <pc:spChg chg="del">
          <ac:chgData name="yerriswamy kuruva" userId="f7fab1a89828339a" providerId="LiveId" clId="{EE54046E-FA79-4F43-A1F4-DBDB47BE606B}" dt="2024-02-14T17:03:19.544" v="1143" actId="931"/>
          <ac:spMkLst>
            <pc:docMk/>
            <pc:sldMk cId="1831352419" sldId="315"/>
            <ac:spMk id="2" creationId="{3D64E26D-D42B-D762-827D-7AE90910F581}"/>
          </ac:spMkLst>
        </pc:spChg>
        <pc:spChg chg="mod">
          <ac:chgData name="yerriswamy kuruva" userId="f7fab1a89828339a" providerId="LiveId" clId="{EE54046E-FA79-4F43-A1F4-DBDB47BE606B}" dt="2024-02-14T17:04:38.126" v="1154" actId="207"/>
          <ac:spMkLst>
            <pc:docMk/>
            <pc:sldMk cId="1831352419" sldId="315"/>
            <ac:spMk id="3" creationId="{92DD2789-D83A-D2CF-43C6-D18CB923D703}"/>
          </ac:spMkLst>
        </pc:spChg>
        <pc:spChg chg="mod">
          <ac:chgData name="yerriswamy kuruva" userId="f7fab1a89828339a" providerId="LiveId" clId="{EE54046E-FA79-4F43-A1F4-DBDB47BE606B}" dt="2024-02-15T03:11:44.063" v="1351" actId="27636"/>
          <ac:spMkLst>
            <pc:docMk/>
            <pc:sldMk cId="1831352419" sldId="315"/>
            <ac:spMk id="4" creationId="{DF2FE440-7A6A-0CD7-2DDD-6A950FEE8D74}"/>
          </ac:spMkLst>
        </pc:spChg>
        <pc:spChg chg="mod">
          <ac:chgData name="yerriswamy kuruva" userId="f7fab1a89828339a" providerId="LiveId" clId="{EE54046E-FA79-4F43-A1F4-DBDB47BE606B}" dt="2024-02-15T03:11:55.188" v="1352" actId="207"/>
          <ac:spMkLst>
            <pc:docMk/>
            <pc:sldMk cId="1831352419" sldId="315"/>
            <ac:spMk id="5" creationId="{C760FF8F-1AF4-0525-3F2F-110199C5E5AE}"/>
          </ac:spMkLst>
        </pc:spChg>
        <pc:spChg chg="mod">
          <ac:chgData name="yerriswamy kuruva" userId="f7fab1a89828339a" providerId="LiveId" clId="{EE54046E-FA79-4F43-A1F4-DBDB47BE606B}" dt="2024-03-19T05:15:21.598" v="2287" actId="20577"/>
          <ac:spMkLst>
            <pc:docMk/>
            <pc:sldMk cId="1831352419" sldId="315"/>
            <ac:spMk id="6" creationId="{57E753B5-3CEF-4B8C-9403-0C6F71E648AF}"/>
          </ac:spMkLst>
        </pc:spChg>
        <pc:picChg chg="add mod">
          <ac:chgData name="yerriswamy kuruva" userId="f7fab1a89828339a" providerId="LiveId" clId="{EE54046E-FA79-4F43-A1F4-DBDB47BE606B}" dt="2024-02-14T17:03:19.544" v="1143" actId="931"/>
          <ac:picMkLst>
            <pc:docMk/>
            <pc:sldMk cId="1831352419" sldId="315"/>
            <ac:picMk id="9" creationId="{B2562966-39E5-BE7A-165F-CD1FA6C9BF1E}"/>
          </ac:picMkLst>
        </pc:picChg>
      </pc:sldChg>
      <pc:sldChg chg="addSp delSp modSp new mod modTransition">
        <pc:chgData name="yerriswamy kuruva" userId="f7fab1a89828339a" providerId="LiveId" clId="{EE54046E-FA79-4F43-A1F4-DBDB47BE606B}" dt="2024-03-19T05:14:44.740" v="2281" actId="20577"/>
        <pc:sldMkLst>
          <pc:docMk/>
          <pc:sldMk cId="3055092577" sldId="316"/>
        </pc:sldMkLst>
        <pc:spChg chg="mod">
          <ac:chgData name="yerriswamy kuruva" userId="f7fab1a89828339a" providerId="LiveId" clId="{EE54046E-FA79-4F43-A1F4-DBDB47BE606B}" dt="2024-02-18T12:59:42.052" v="1588" actId="27636"/>
          <ac:spMkLst>
            <pc:docMk/>
            <pc:sldMk cId="3055092577" sldId="316"/>
            <ac:spMk id="2" creationId="{955A6616-1EBD-E204-423C-A88233BC3EC6}"/>
          </ac:spMkLst>
        </pc:spChg>
        <pc:spChg chg="del">
          <ac:chgData name="yerriswamy kuruva" userId="f7fab1a89828339a" providerId="LiveId" clId="{EE54046E-FA79-4F43-A1F4-DBDB47BE606B}" dt="2024-02-15T02:50:45.826" v="1231"/>
          <ac:spMkLst>
            <pc:docMk/>
            <pc:sldMk cId="3055092577" sldId="316"/>
            <ac:spMk id="3" creationId="{FB9FA4D7-4872-EC69-D47A-CE906BB68EB8}"/>
          </ac:spMkLst>
        </pc:spChg>
        <pc:spChg chg="mod">
          <ac:chgData name="yerriswamy kuruva" userId="f7fab1a89828339a" providerId="LiveId" clId="{EE54046E-FA79-4F43-A1F4-DBDB47BE606B}" dt="2024-02-18T13:00:59.954" v="1608" actId="20577"/>
          <ac:spMkLst>
            <pc:docMk/>
            <pc:sldMk cId="3055092577" sldId="316"/>
            <ac:spMk id="4" creationId="{0B3D48BA-9437-46BA-5A23-742C41615171}"/>
          </ac:spMkLst>
        </pc:spChg>
        <pc:spChg chg="mod">
          <ac:chgData name="yerriswamy kuruva" userId="f7fab1a89828339a" providerId="LiveId" clId="{EE54046E-FA79-4F43-A1F4-DBDB47BE606B}" dt="2024-03-19T05:14:44.740" v="2281" actId="20577"/>
          <ac:spMkLst>
            <pc:docMk/>
            <pc:sldMk cId="3055092577" sldId="316"/>
            <ac:spMk id="6" creationId="{5B8F9B6D-E2F5-556D-62A4-C57B176983A9}"/>
          </ac:spMkLst>
        </pc:spChg>
        <pc:spChg chg="add del mod">
          <ac:chgData name="yerriswamy kuruva" userId="f7fab1a89828339a" providerId="LiveId" clId="{EE54046E-FA79-4F43-A1F4-DBDB47BE606B}" dt="2024-02-15T02:52:22.970" v="1235"/>
          <ac:spMkLst>
            <pc:docMk/>
            <pc:sldMk cId="3055092577" sldId="316"/>
            <ac:spMk id="8" creationId="{D13E0C67-3A3B-0EC8-47F4-32DF22BDA447}"/>
          </ac:spMkLst>
        </pc:spChg>
        <pc:spChg chg="add del mod">
          <ac:chgData name="yerriswamy kuruva" userId="f7fab1a89828339a" providerId="LiveId" clId="{EE54046E-FA79-4F43-A1F4-DBDB47BE606B}" dt="2024-02-15T02:52:47.355" v="1237"/>
          <ac:spMkLst>
            <pc:docMk/>
            <pc:sldMk cId="3055092577" sldId="316"/>
            <ac:spMk id="10" creationId="{A92C3886-4221-4625-9B50-0FD46379AC07}"/>
          </ac:spMkLst>
        </pc:spChg>
        <pc:picChg chg="add del mod">
          <ac:chgData name="yerriswamy kuruva" userId="f7fab1a89828339a" providerId="LiveId" clId="{EE54046E-FA79-4F43-A1F4-DBDB47BE606B}" dt="2024-02-15T02:52:30.724" v="1236" actId="21"/>
          <ac:picMkLst>
            <pc:docMk/>
            <pc:sldMk cId="3055092577" sldId="316"/>
            <ac:picMk id="9" creationId="{CD81CE70-D303-302C-7B74-B4A7CFCE966D}"/>
          </ac:picMkLst>
        </pc:picChg>
        <pc:picChg chg="add del mod">
          <ac:chgData name="yerriswamy kuruva" userId="f7fab1a89828339a" providerId="LiveId" clId="{EE54046E-FA79-4F43-A1F4-DBDB47BE606B}" dt="2024-02-15T02:52:19.539" v="1234" actId="21"/>
          <ac:picMkLst>
            <pc:docMk/>
            <pc:sldMk cId="3055092577" sldId="316"/>
            <ac:picMk id="1026" creationId="{CD81CE70-D303-302C-7B74-B4A7CFCE966D}"/>
          </ac:picMkLst>
        </pc:picChg>
        <pc:picChg chg="add mod">
          <ac:chgData name="yerriswamy kuruva" userId="f7fab1a89828339a" providerId="LiveId" clId="{EE54046E-FA79-4F43-A1F4-DBDB47BE606B}" dt="2024-02-15T02:52:53.135" v="1238" actId="14100"/>
          <ac:picMkLst>
            <pc:docMk/>
            <pc:sldMk cId="3055092577" sldId="316"/>
            <ac:picMk id="1028" creationId="{501D8588-2DF5-6768-04F3-C99B862B930F}"/>
          </ac:picMkLst>
        </pc:picChg>
      </pc:sldChg>
      <pc:sldChg chg="modSp new mod ord modTransition">
        <pc:chgData name="yerriswamy kuruva" userId="f7fab1a89828339a" providerId="LiveId" clId="{EE54046E-FA79-4F43-A1F4-DBDB47BE606B}" dt="2024-03-19T05:15:12.330" v="2285" actId="20577"/>
        <pc:sldMkLst>
          <pc:docMk/>
          <pc:sldMk cId="1109726701" sldId="317"/>
        </pc:sldMkLst>
        <pc:spChg chg="mod">
          <ac:chgData name="yerriswamy kuruva" userId="f7fab1a89828339a" providerId="LiveId" clId="{EE54046E-FA79-4F43-A1F4-DBDB47BE606B}" dt="2024-02-15T03:10:23.137" v="1346" actId="20577"/>
          <ac:spMkLst>
            <pc:docMk/>
            <pc:sldMk cId="1109726701" sldId="317"/>
            <ac:spMk id="2" creationId="{A009237A-CFEC-6BD1-03CE-7EC47C28AC87}"/>
          </ac:spMkLst>
        </pc:spChg>
        <pc:spChg chg="mod">
          <ac:chgData name="yerriswamy kuruva" userId="f7fab1a89828339a" providerId="LiveId" clId="{EE54046E-FA79-4F43-A1F4-DBDB47BE606B}" dt="2024-02-15T02:59:16.582" v="1285"/>
          <ac:spMkLst>
            <pc:docMk/>
            <pc:sldMk cId="1109726701" sldId="317"/>
            <ac:spMk id="3" creationId="{320EC67A-AED7-1DFA-398C-2E183B53B3B0}"/>
          </ac:spMkLst>
        </pc:spChg>
        <pc:spChg chg="mod">
          <ac:chgData name="yerriswamy kuruva" userId="f7fab1a89828339a" providerId="LiveId" clId="{EE54046E-FA79-4F43-A1F4-DBDB47BE606B}" dt="2024-03-19T05:15:12.330" v="2285" actId="20577"/>
          <ac:spMkLst>
            <pc:docMk/>
            <pc:sldMk cId="1109726701" sldId="317"/>
            <ac:spMk id="5" creationId="{E8720585-8CDC-007C-ABE1-3AEDC21C43AA}"/>
          </ac:spMkLst>
        </pc:spChg>
      </pc:sldChg>
      <pc:sldChg chg="modSp new mod modTransition">
        <pc:chgData name="yerriswamy kuruva" userId="f7fab1a89828339a" providerId="LiveId" clId="{EE54046E-FA79-4F43-A1F4-DBDB47BE606B}" dt="2024-03-19T05:14:54.938" v="2283" actId="20577"/>
        <pc:sldMkLst>
          <pc:docMk/>
          <pc:sldMk cId="2945655852" sldId="318"/>
        </pc:sldMkLst>
        <pc:spChg chg="mod">
          <ac:chgData name="yerriswamy kuruva" userId="f7fab1a89828339a" providerId="LiveId" clId="{EE54046E-FA79-4F43-A1F4-DBDB47BE606B}" dt="2024-02-15T03:00:55.300" v="1303" actId="113"/>
          <ac:spMkLst>
            <pc:docMk/>
            <pc:sldMk cId="2945655852" sldId="318"/>
            <ac:spMk id="2" creationId="{FE96ED8E-9CF1-3C35-4EDC-2B182B7597F1}"/>
          </ac:spMkLst>
        </pc:spChg>
        <pc:spChg chg="mod">
          <ac:chgData name="yerriswamy kuruva" userId="f7fab1a89828339a" providerId="LiveId" clId="{EE54046E-FA79-4F43-A1F4-DBDB47BE606B}" dt="2024-02-15T03:10:11.735" v="1342" actId="14100"/>
          <ac:spMkLst>
            <pc:docMk/>
            <pc:sldMk cId="2945655852" sldId="318"/>
            <ac:spMk id="3" creationId="{F49382B2-C273-8CE7-551B-770CACE06891}"/>
          </ac:spMkLst>
        </pc:spChg>
        <pc:spChg chg="mod">
          <ac:chgData name="yerriswamy kuruva" userId="f7fab1a89828339a" providerId="LiveId" clId="{EE54046E-FA79-4F43-A1F4-DBDB47BE606B}" dt="2024-03-19T05:14:54.938" v="2283" actId="20577"/>
          <ac:spMkLst>
            <pc:docMk/>
            <pc:sldMk cId="2945655852" sldId="318"/>
            <ac:spMk id="5" creationId="{6CD396CC-D770-E639-A080-B26B961C24BB}"/>
          </ac:spMkLst>
        </pc:spChg>
      </pc:sldChg>
      <pc:sldChg chg="delSp new del mod">
        <pc:chgData name="yerriswamy kuruva" userId="f7fab1a89828339a" providerId="LiveId" clId="{EE54046E-FA79-4F43-A1F4-DBDB47BE606B}" dt="2024-02-15T03:00:26.881" v="1288" actId="2696"/>
        <pc:sldMkLst>
          <pc:docMk/>
          <pc:sldMk cId="3335081186" sldId="318"/>
        </pc:sldMkLst>
        <pc:spChg chg="del">
          <ac:chgData name="yerriswamy kuruva" userId="f7fab1a89828339a" providerId="LiveId" clId="{EE54046E-FA79-4F43-A1F4-DBDB47BE606B}" dt="2024-02-15T03:00:21.137" v="1287" actId="21"/>
          <ac:spMkLst>
            <pc:docMk/>
            <pc:sldMk cId="3335081186" sldId="318"/>
            <ac:spMk id="2" creationId="{F04A61C8-5CC9-DFF0-0838-425B209A06E2}"/>
          </ac:spMkLst>
        </pc:spChg>
      </pc:sldChg>
      <pc:sldChg chg="addSp modSp new mod">
        <pc:chgData name="yerriswamy kuruva" userId="f7fab1a89828339a" providerId="LiveId" clId="{EE54046E-FA79-4F43-A1F4-DBDB47BE606B}" dt="2024-03-19T05:14:31.686" v="2279" actId="20577"/>
        <pc:sldMkLst>
          <pc:docMk/>
          <pc:sldMk cId="4232760041" sldId="319"/>
        </pc:sldMkLst>
        <pc:spChg chg="mod">
          <ac:chgData name="yerriswamy kuruva" userId="f7fab1a89828339a" providerId="LiveId" clId="{EE54046E-FA79-4F43-A1F4-DBDB47BE606B}" dt="2024-03-12T16:43:20.631" v="2251" actId="14100"/>
          <ac:spMkLst>
            <pc:docMk/>
            <pc:sldMk cId="4232760041" sldId="319"/>
            <ac:spMk id="2" creationId="{8D54960B-DE62-A98C-E2F5-90288BDDBCB5}"/>
          </ac:spMkLst>
        </pc:spChg>
        <pc:spChg chg="mod">
          <ac:chgData name="yerriswamy kuruva" userId="f7fab1a89828339a" providerId="LiveId" clId="{EE54046E-FA79-4F43-A1F4-DBDB47BE606B}" dt="2024-03-12T16:42:43.514" v="2247" actId="14100"/>
          <ac:spMkLst>
            <pc:docMk/>
            <pc:sldMk cId="4232760041" sldId="319"/>
            <ac:spMk id="3" creationId="{CD2690FC-5518-AE90-4651-66547EE82D9C}"/>
          </ac:spMkLst>
        </pc:spChg>
        <pc:spChg chg="mod">
          <ac:chgData name="yerriswamy kuruva" userId="f7fab1a89828339a" providerId="LiveId" clId="{EE54046E-FA79-4F43-A1F4-DBDB47BE606B}" dt="2024-03-19T05:14:31.686" v="2279" actId="20577"/>
          <ac:spMkLst>
            <pc:docMk/>
            <pc:sldMk cId="4232760041" sldId="319"/>
            <ac:spMk id="5" creationId="{1AC7B77C-45CE-D882-AA5D-C704D68BC2C9}"/>
          </ac:spMkLst>
        </pc:spChg>
        <pc:spChg chg="add">
          <ac:chgData name="yerriswamy kuruva" userId="f7fab1a89828339a" providerId="LiveId" clId="{EE54046E-FA79-4F43-A1F4-DBDB47BE606B}" dt="2024-03-12T16:32:29.871" v="1689"/>
          <ac:spMkLst>
            <pc:docMk/>
            <pc:sldMk cId="4232760041" sldId="319"/>
            <ac:spMk id="7" creationId="{D8429F51-33B1-8346-7366-31AC7D5F4180}"/>
          </ac:spMkLst>
        </pc:spChg>
        <pc:spChg chg="add">
          <ac:chgData name="yerriswamy kuruva" userId="f7fab1a89828339a" providerId="LiveId" clId="{EE54046E-FA79-4F43-A1F4-DBDB47BE606B}" dt="2024-03-12T16:32:29.871" v="1689"/>
          <ac:spMkLst>
            <pc:docMk/>
            <pc:sldMk cId="4232760041" sldId="319"/>
            <ac:spMk id="8" creationId="{AD9434FA-37D3-AA7D-BE4A-AB4B48265C5D}"/>
          </ac:spMkLst>
        </pc:spChg>
        <pc:spChg chg="add">
          <ac:chgData name="yerriswamy kuruva" userId="f7fab1a89828339a" providerId="LiveId" clId="{EE54046E-FA79-4F43-A1F4-DBDB47BE606B}" dt="2024-03-12T16:33:05.168" v="1690"/>
          <ac:spMkLst>
            <pc:docMk/>
            <pc:sldMk cId="4232760041" sldId="319"/>
            <ac:spMk id="9" creationId="{AE103E81-1AAC-9F01-1A64-6EFC34FF86C6}"/>
          </ac:spMkLst>
        </pc:spChg>
        <pc:spChg chg="add">
          <ac:chgData name="yerriswamy kuruva" userId="f7fab1a89828339a" providerId="LiveId" clId="{EE54046E-FA79-4F43-A1F4-DBDB47BE606B}" dt="2024-03-12T16:33:05.168" v="1690"/>
          <ac:spMkLst>
            <pc:docMk/>
            <pc:sldMk cId="4232760041" sldId="319"/>
            <ac:spMk id="10" creationId="{CC97E33A-2587-0EEB-1DE2-7B42F8D92F87}"/>
          </ac:spMkLst>
        </pc:spChg>
        <pc:spChg chg="add">
          <ac:chgData name="yerriswamy kuruva" userId="f7fab1a89828339a" providerId="LiveId" clId="{EE54046E-FA79-4F43-A1F4-DBDB47BE606B}" dt="2024-03-12T16:33:17.594" v="1692"/>
          <ac:spMkLst>
            <pc:docMk/>
            <pc:sldMk cId="4232760041" sldId="319"/>
            <ac:spMk id="11" creationId="{5C01B3C2-D5CD-F67D-71B1-FF62A7983470}"/>
          </ac:spMkLst>
        </pc:spChg>
        <pc:spChg chg="add">
          <ac:chgData name="yerriswamy kuruva" userId="f7fab1a89828339a" providerId="LiveId" clId="{EE54046E-FA79-4F43-A1F4-DBDB47BE606B}" dt="2024-03-12T16:33:17.594" v="1692"/>
          <ac:spMkLst>
            <pc:docMk/>
            <pc:sldMk cId="4232760041" sldId="319"/>
            <ac:spMk id="12" creationId="{19EDF2FC-3773-13BC-07CC-380EA92B4BF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err="1"/>
              <a:t>ClICK</a:t>
            </a:r>
            <a:r>
              <a:rPr lang="en-US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err="1"/>
              <a:t>ClICK</a:t>
            </a:r>
            <a:r>
              <a:rPr lang="en-US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s://civiljungle.com/concrete-cure-time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3E165ABB-1A0D-08DC-A7FC-63CEF7A177C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439" r="3439"/>
          <a:stretch>
            <a:fillRect/>
          </a:stretch>
        </p:blipFill>
        <p:spPr>
          <a:xfrm>
            <a:off x="0" y="0"/>
            <a:ext cx="13135154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14B4A3C-2852-DDE8-34F1-BA0C09C75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544" y="1378857"/>
            <a:ext cx="11082614" cy="1772660"/>
          </a:xfrm>
        </p:spPr>
        <p:txBody>
          <a:bodyPr/>
          <a:lstStyle/>
          <a:p>
            <a:pPr algn="l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IMPACT OF REPLACING PLASTICS with BAMBOO USING PYTHON PROGRAMMING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81FDFDE-3DE2-4492-86C8-5012F097BA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725" y="3985404"/>
            <a:ext cx="3426664" cy="2092286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Presenter Name:</a:t>
            </a:r>
          </a:p>
          <a:p>
            <a:pPr algn="l">
              <a:lnSpc>
                <a:spcPct val="100000"/>
              </a:lnSpc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 Yerriswamy</a:t>
            </a:r>
          </a:p>
          <a:p>
            <a:pPr algn="l">
              <a:lnSpc>
                <a:spcPct val="100000"/>
              </a:lnSpc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 </a:t>
            </a:r>
            <a:r>
              <a:rPr lang="en-US" sz="1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Phanindra</a:t>
            </a:r>
            <a:endParaRPr lang="en-US" sz="1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100000"/>
              </a:lnSpc>
            </a:pPr>
            <a:r>
              <a:rPr lang="en-US" sz="1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 Gagan </a:t>
            </a:r>
            <a:r>
              <a:rPr lang="en-US" sz="19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endParaRPr lang="en-US" sz="1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37D7F-951D-34FC-E740-5680FBB19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1814E86-AB17-E766-69D8-A1806C17B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16A51-C5DE-1ECE-6F31-5D8A4AF83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E2B76-F97F-4BE2-8670-72276A5F21A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BA53EF-F1F5-73CA-D4AD-A07CA9828915}"/>
              </a:ext>
            </a:extLst>
          </p:cNvPr>
          <p:cNvSpPr txBox="1"/>
          <p:nvPr/>
        </p:nvSpPr>
        <p:spPr>
          <a:xfrm>
            <a:off x="9621328" y="3151517"/>
            <a:ext cx="27086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Faculty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C81E63-91E1-6634-9124-CB478F948154}"/>
              </a:ext>
            </a:extLst>
          </p:cNvPr>
          <p:cNvSpPr txBox="1"/>
          <p:nvPr/>
        </p:nvSpPr>
        <p:spPr>
          <a:xfrm>
            <a:off x="9678839" y="3605843"/>
            <a:ext cx="312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Raveena </a:t>
            </a:r>
            <a:r>
              <a:rPr lang="en-US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Selvanarayanan</a:t>
            </a:r>
            <a:endParaRPr 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7670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BECE4-57F3-8140-8859-1B67952B0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262" y="811213"/>
            <a:ext cx="10954239" cy="712788"/>
          </a:xfrm>
        </p:spPr>
        <p:txBody>
          <a:bodyPr/>
          <a:lstStyle/>
          <a:p>
            <a:pPr algn="l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DIAGRAM: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02358B-2739-95A7-66BB-AF1ACD123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42BB6E-1AFF-3A67-280E-07E4C3E0E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1C5F9-7835-6580-D21D-9DE2D7632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10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365F8E5-F5C5-55A5-2BA6-D045C1AE2277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39262" y="1677335"/>
            <a:ext cx="9715482" cy="4863709"/>
          </a:xfrm>
        </p:spPr>
      </p:pic>
    </p:spTree>
    <p:extLst>
      <p:ext uri="{BB962C8B-B14F-4D97-AF65-F5344CB8AC3E}">
        <p14:creationId xmlns:p14="http://schemas.microsoft.com/office/powerpoint/2010/main" val="3264917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4960B-DE62-A98C-E2F5-90288BDDB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190" y="657224"/>
            <a:ext cx="10798176" cy="1263651"/>
          </a:xfrm>
        </p:spPr>
        <p:txBody>
          <a:bodyPr/>
          <a:lstStyle/>
          <a:p>
            <a:pPr algn="l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related to computer science students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690FC-5518-AE90-4651-66547EE82D9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93190" y="2076450"/>
            <a:ext cx="10798176" cy="4124325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Computer science students learn how using Python can help understand and address environmental issues by analyzing data on plastic pollution and promoting bamboo as a sustainable alternative, supporting advocacy for eco-friendly policies.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Firstly, students need to grasp the gravity of the plastic pollution problem, understanding its detrimental effects on ecosystems and human health.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Through Python, students study the environmental impact of plastics, explore bamboo as a sustainable substitute, and advocate for eco-friendly policies.</a:t>
            </a:r>
          </a:p>
          <a:p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CBE03A-A1F3-5D98-433C-6609F90D8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C7B77C-45CE-D882-AA5D-C704D68BC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C7A47-7264-96CF-9637-8A0255E9C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60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A6616-1EBD-E204-423C-A88233BC3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1082" y="0"/>
            <a:ext cx="6427802" cy="615351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CODING: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D48BA-9437-46BA-5A23-742C41615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9323" y="736121"/>
            <a:ext cx="6843975" cy="5985354"/>
          </a:xfrm>
        </p:spPr>
        <p:txBody>
          <a:bodyPr>
            <a:normAutofit/>
          </a:bodyPr>
          <a:lstStyle/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carbon_footprint_plastics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10  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carbon_footprint_bamboo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=2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plastics_production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1000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bamboo_production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1000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total_carbon_plastics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carbon_footprint_plastics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plastics_production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total_carbon_bamboo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carbon_footprint_bamboo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bamboo_production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print("Total carbon footprint for producing plastics:",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total_carbon_plastics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"kg CO2 equivalents")</a:t>
            </a: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print("Total carbon footprint for producing bamboo-based products:",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total_carbon_bamboo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"kg CO2 equivalents")</a:t>
            </a:r>
          </a:p>
          <a:p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carbon_footprint_reduction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total_carbon_plastics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total_carbon_bamboo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print("By replacing plastics with bamboo, you would reduce carbon footprint by:", </a:t>
            </a: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carbon_footprint_reduction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"kg CO2 equivalents")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OUTPUT: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Total carbon footprint for producing plastics: 10000 kg CO2 equivalents</a:t>
            </a:r>
            <a:endParaRPr lang="en-US" sz="15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Total carbon footprint for producing bamboo-based products: 2000 kg CO2 equivalents</a:t>
            </a:r>
            <a:endParaRPr lang="en-US" sz="15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5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By replacing plastics with bamboo, you would reduce carbon footprint by: 8000 kg CO2 equivalents</a:t>
            </a:r>
            <a:endParaRPr lang="en-US" sz="15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7BB40-BE34-6D9F-AF95-16220AEB1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B8F9B6D-E2F5-556D-62A4-C57B17698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DAF3D8-BBBF-13A7-0F5C-9471A77DC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12</a:t>
            </a:fld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01D8588-2DF5-6768-04F3-C99B862B930F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67" b="4367"/>
          <a:stretch>
            <a:fillRect/>
          </a:stretch>
        </p:blipFill>
        <p:spPr bwMode="auto">
          <a:xfrm>
            <a:off x="-1" y="1"/>
            <a:ext cx="509932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5092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6ED8E-9CF1-3C35-4EDC-2B182B759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382B2-C273-8CE7-551B-770CACE0689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15383" y="1688124"/>
            <a:ext cx="10380833" cy="4549992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Replacing plastics with bamboo can have several positive environmental impacts.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Bamboo is a renewable resource that grows quickly and requires fewer resources to cultivate compared to many plants used for plastic production.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By utilizing bamboo-based products, we can reduce plastic pollution, decrease our reliance on fossil fuels, and mitigate the carbon footprint associated with traditional plastic manufacturing processes.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Natural bamboo fiber has many advantages such as a large aspect ratio, high specific strength, large surface area, low density, and being inexpensive, renewable and biodegradable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>
                <a:solidFill>
                  <a:srgbClr val="2121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nvironmental protection and density</a:t>
            </a:r>
            <a:r>
              <a:rPr lang="en-US" sz="1600">
                <a:solidFill>
                  <a:srgbClr val="2121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b="0" i="0">
              <a:solidFill>
                <a:srgbClr val="21212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>
                <a:solidFill>
                  <a:srgbClr val="2121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chieve “replacing plastics with bamboo” to promote the green development of the economy.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989D58-A1FB-D0C2-6939-3B641F45F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D396CC-D770-E639-A080-B26B961C2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A496D-14C8-7D20-0838-194C42DD0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655852"/>
      </p:ext>
    </p:extLst>
  </p:cSld>
  <p:clrMapOvr>
    <a:masterClrMapping/>
  </p:clrMapOvr>
  <p:transition spd="slow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9237A-CFEC-6BD1-03CE-7EC47C28A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248" y="650739"/>
            <a:ext cx="11123253" cy="819033"/>
          </a:xfrm>
        </p:spPr>
        <p:txBody>
          <a:bodyPr/>
          <a:lstStyle/>
          <a:p>
            <a:pPr algn="l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EC67A-AED7-1DFA-398C-2E183B53B3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70248" y="1346355"/>
            <a:ext cx="11221118" cy="5375119"/>
          </a:xfrm>
        </p:spPr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Chen, Y.; Awasthi, A.K.; Wei, F.; Tan, Q.Y.; Li, J.H. Single-use plastics: Production, usage, disposal, and adverse impacts. Sci. Total Environ. 2021, 752, 141772. [Google Scholar] [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CrossRef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] [PubMed].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Williams, A.T.; Rangel-Buitrago, N. The past, present, and future of plastic pollution. Mar.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Pollut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. Bull. 2022, 176, 113429. [Google Scholar] [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CrossRef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] [PubMed].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Opeyemi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, B.M. Path to sustainable energy consumption: The possibility of substituting renewable energy for non-renewable energy. Energy 2021, 228, 120519. [Google Scholar] [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CrossRef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].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.Xian, G.; Guo, R.; Li, C. Combined effects of sustained bending loading, water immersion and fiber hybrid mode on the mechanical properties of carbon/glass fiber reinforced polymer composite. Compos. Struct. 2022, 281, 115060. [Google Scholar] [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CrossRef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.]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Stalin, A.;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Mothilal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, S.; Vignesh, V.; Sanjay, M.R.; 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Siengchin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, S. Mechanical properties of hybrid vetiver/banana fiber mat reinforced vinyl ester composites. J. Ind. Text. 2022, 51, 5869S–5886S. [Google Scholar] [</a:t>
            </a:r>
            <a:r>
              <a:rPr lang="en-US" sz="160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CrossRef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A47A7C-8A30-004B-6BB5-AC7A42356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720585-8CDC-007C-ABE1-3AEDC21C4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F492F-F0CB-38C7-1A64-426D622CC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726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B2562966-39E5-BE7A-165F-CD1FA6C9BF1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809" b="7809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2DD2789-D83A-D2CF-43C6-D18CB923D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246185"/>
            <a:ext cx="1547445" cy="365125"/>
          </a:xfrm>
        </p:spPr>
        <p:txBody>
          <a:bodyPr/>
          <a:lstStyle/>
          <a:p>
            <a:endParaRPr lang="en-US" sz="1000">
              <a:solidFill>
                <a:schemeClr val="tx1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F2FE440-7A6A-0CD7-2DDD-6A950FEE8D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5384" y="6462508"/>
            <a:ext cx="1377077" cy="149307"/>
          </a:xfrm>
        </p:spPr>
        <p:txBody>
          <a:bodyPr>
            <a:normAutofit fontScale="25000" lnSpcReduction="20000"/>
          </a:bodyPr>
          <a:lstStyle/>
          <a:p>
            <a:endParaRPr 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0FF8F-1AF4-0525-3F2F-110199C5E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bg2">
                    <a:lumMod val="25000"/>
                  </a:schemeClr>
                </a:solidFill>
              </a:rPr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7E753B5-3CEF-4B8C-9403-0C6F71E64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CAB416-7A1C-F5AD-80E3-82DFDEEEC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AE2B76-F97F-4BE2-8670-72276A5F21A5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3524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9974" y="860615"/>
            <a:ext cx="6057151" cy="1272986"/>
          </a:xfrm>
        </p:spPr>
        <p:txBody>
          <a:bodyPr/>
          <a:lstStyle/>
          <a:p>
            <a:r>
              <a:rPr lang="en-US"/>
              <a:t>INTRODUCTION</a:t>
            </a:r>
          </a:p>
        </p:txBody>
      </p:sp>
      <p:pic>
        <p:nvPicPr>
          <p:cNvPr id="17" name="Picture Placeholder 16" descr="Logs Stacked ">
            <a:extLst>
              <a:ext uri="{FF2B5EF4-FFF2-40B4-BE49-F238E27FC236}">
                <a16:creationId xmlns:a16="http://schemas.microsoft.com/office/drawing/2014/main" id="{069DD88F-78FC-4DAA-A2E4-DDE824B5301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"/>
            <a:ext cx="4876799" cy="6858000"/>
          </a:xfrm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36CB73-B78B-49B6-935C-9C0ABBB4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9974" y="1713817"/>
            <a:ext cx="6220109" cy="4283568"/>
          </a:xfrm>
        </p:spPr>
        <p:txBody>
          <a:bodyPr>
            <a:normAutofit lnSpcReduction="10000"/>
          </a:bodyPr>
          <a:lstStyle/>
          <a:p>
            <a:pPr marL="285750" indent="-285750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1600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Plastic usage is widespread in the packaging, aerospace, marine, and automobile industries because of their lightweight, low manufacturing costs.</a:t>
            </a:r>
            <a:endParaRPr lang="en-US" sz="1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1600" b="0" i="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storage capacity of non-renewable resources such as oil, coal and natural gas.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Bamboo with its unique properties and environmental benefits, has emerged as a promising substitute.</a:t>
            </a:r>
          </a:p>
          <a:p>
            <a:pPr marL="285750" indent="-285750">
              <a:lnSpc>
                <a:spcPct val="16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1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educed plastic pollution, renewable resource usage, carbon sequestration, energy consumption, biodiversity conservation, and chemical pollution reduction.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Söhne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783B1F06-4CB0-449A-A15D-1B0E201DB3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05691" y="6356350"/>
            <a:ext cx="1285675" cy="365125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5EA74-49CF-7701-AB78-11C5DB0CF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6079169" y="234209"/>
            <a:ext cx="2290277" cy="225796"/>
          </a:xfrm>
        </p:spPr>
        <p:txBody>
          <a:bodyPr>
            <a:normAutofit/>
          </a:bodyPr>
          <a:lstStyle/>
          <a:p>
            <a:endParaRPr lang="en-US" sz="800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298D85-5093-F9BC-C63D-9CCE693A5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7851" y="798284"/>
            <a:ext cx="6412983" cy="5261431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geographical distribution of bamboo in the world can be divided into three major bamboo regions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Asia-Pacific Bamboo Region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Americas Bamboo Region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>
                <a:solidFill>
                  <a:srgbClr val="2121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frica Bamboo Region</a:t>
            </a:r>
            <a:r>
              <a:rPr lang="en-US" sz="1600">
                <a:solidFill>
                  <a:srgbClr val="2121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main bamboo-producing countries include China, India, Thailand, Myanmar, Bangladesh, </a:t>
            </a:r>
            <a:r>
              <a:rPr lang="en-US" sz="1600" b="0" i="0" err="1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sz="1600">
                <a:solidFill>
                  <a:srgbClr val="2121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,.      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same area of bamboo forest can release 35% more oxygen than a forest.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600" b="0" i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use of bamboo as a renewable resource to reduce plastic pollution .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7902C-CB0F-3ED1-6A02-26796DE23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A3ADCC3-9530-B502-F3AC-30909A534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233427-F9B8-C973-C53A-69144348F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3</a:t>
            </a:fld>
            <a:endParaRPr lang="en-US"/>
          </a:p>
        </p:txBody>
      </p:sp>
      <p:pic>
        <p:nvPicPr>
          <p:cNvPr id="8" name="Picture Placeholder 12" descr="A dog sitting in the sun rays coming through the trees in a forest ">
            <a:extLst>
              <a:ext uri="{FF2B5EF4-FFF2-40B4-BE49-F238E27FC236}">
                <a16:creationId xmlns:a16="http://schemas.microsoft.com/office/drawing/2014/main" id="{E0DD5906-6172-7901-1174-58C0B4064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89" r="6989"/>
          <a:stretch/>
        </p:blipFill>
        <p:spPr>
          <a:xfrm>
            <a:off x="0" y="0"/>
            <a:ext cx="4876800" cy="6858000"/>
          </a:xfrm>
        </p:spPr>
      </p:pic>
    </p:spTree>
    <p:extLst>
      <p:ext uri="{BB962C8B-B14F-4D97-AF65-F5344CB8AC3E}">
        <p14:creationId xmlns:p14="http://schemas.microsoft.com/office/powerpoint/2010/main" val="3561653052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DFEB-D1AA-53F1-7983-7D7488D0B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5110" y="796595"/>
            <a:ext cx="6168541" cy="594640"/>
          </a:xfrm>
        </p:spPr>
        <p:txBody>
          <a:bodyPr>
            <a:normAutofit fontScale="90000"/>
          </a:bodyPr>
          <a:lstStyle/>
          <a:p>
            <a:r>
              <a:rPr lang="en-US"/>
              <a:t>ABSTRACT: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B5DF534-8B2F-BE1A-74B7-7C3AEDF50E0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1038" r="21038"/>
          <a:stretch>
            <a:fillRect/>
          </a:stretch>
        </p:blipFill>
        <p:spPr>
          <a:xfrm>
            <a:off x="-3742" y="1"/>
            <a:ext cx="5091844" cy="68580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BBD39A-191D-EC43-6188-4C356A3C7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6640" y="1391235"/>
            <a:ext cx="6883245" cy="4762734"/>
          </a:xfrm>
        </p:spPr>
        <p:txBody>
          <a:bodyPr>
            <a:normAutofit lnSpcReduction="10000"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>
                <a:solidFill>
                  <a:srgbClr val="2121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atural fibers, bamboo is characterized by fast growth, a short cultivation period, high strength and good toughness, and is one of the strongest natural fibers in the world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addition to their environmental protection and green production</a:t>
            </a:r>
            <a:endParaRPr lang="en-US" sz="1600">
              <a:solidFill>
                <a:srgbClr val="21212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>
                <a:solidFill>
                  <a:srgbClr val="21212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echanical properties of bamboo-fiber-reinforced thermoplastic composites 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16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igh-performance bamboo fiber to minimize plastic pollution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Structural features conferred excellent strength, water resistance, oil resistance, better high- and low-temperature resistance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That replacing 20% of plastic tableware products with the bamboo fiber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6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US" sz="1600" b="0" i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qual to reducing carbon emissions equivalent to 300,000 cars in a small city.</a:t>
            </a:r>
          </a:p>
          <a:p>
            <a:pPr>
              <a:lnSpc>
                <a:spcPct val="150000"/>
              </a:lnSpc>
            </a:pPr>
            <a:r>
              <a:rPr lang="en-US" sz="1600" b="1" i="0">
                <a:solidFill>
                  <a:srgbClr val="60362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Keywords: </a:t>
            </a:r>
            <a:r>
              <a:rPr lang="en-US" sz="1600" b="0" i="0">
                <a:solidFill>
                  <a:srgbClr val="21212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bamboo fiber, plastic, natural, mechanical</a:t>
            </a:r>
            <a:r>
              <a:rPr lang="en-US" sz="16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7C26A-AC59-9066-E06C-7E8FD5697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DBFEDA-7F9F-D52D-AE7D-BE1353B22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4B16F8-2017-EE81-408A-B33201BC4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55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08B87-48ED-CC44-53DD-FD5342B6D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635001"/>
            <a:ext cx="10798176" cy="857250"/>
          </a:xfrm>
        </p:spPr>
        <p:txBody>
          <a:bodyPr/>
          <a:lstStyle/>
          <a:p>
            <a:pPr algn="l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PRIMARY OBJECTIVES: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55AD2-1FD9-7D6A-8ACF-3EC78FB2C91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15383" y="1371600"/>
            <a:ext cx="10761233" cy="5133234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Sustainability</a:t>
            </a:r>
            <a:r>
              <a:rPr lang="en-US" sz="16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Bamboo is biodegradable and renewable, making it a more environmentally friendly alternative to plastic.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Plastic Pollution Reduction</a:t>
            </a:r>
            <a:r>
              <a:rPr lang="en-US" sz="16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Substituting plastic with bamboo helps reduce the amount of plastic waste entering landfills and natural environments.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Resource Conservation</a:t>
            </a:r>
            <a:r>
              <a:rPr lang="en-US" sz="16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Bamboo requires fewer resources to grow and harvest compared to the production of plastic.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Carbon Footprint Reduction</a:t>
            </a:r>
            <a:r>
              <a:rPr lang="en-US" sz="16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Bamboo has a lower carbon footprint than plastic due to its ability to sequester carbon dioxide during growth.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Promotion of Sustainable Practices</a:t>
            </a:r>
            <a:r>
              <a:rPr lang="en-US" sz="16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Embracing bamboo as an alternative to plastic encourages the adoption of more sustainable manufacturing and consumption practices.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Diverse Applications</a:t>
            </a:r>
            <a:r>
              <a:rPr lang="en-US" sz="16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Bamboo can be used in various products and industries, including packaging, construction materials, textiles, utensils.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4606CE-0FEB-4C66-344C-BE756C7AA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0261F-1FE8-5280-1452-1507150EF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D3C94-BAAD-E98F-D2D9-8F98B89CC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96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3208F-FCF8-9F72-63E0-77E9923DD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3378F-A7AE-465D-24B2-7AE2073C0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527051"/>
            <a:ext cx="10798176" cy="679450"/>
          </a:xfrm>
        </p:spPr>
        <p:txBody>
          <a:bodyPr/>
          <a:lstStyle/>
          <a:p>
            <a:pPr algn="l"/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SECONDARY OBJECTIVES: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409F9-4EA5-0EBA-5E3F-0914B19DB99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15383" y="1308099"/>
            <a:ext cx="10618797" cy="4944863"/>
          </a:xfrm>
        </p:spPr>
        <p:txBody>
          <a:bodyPr/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Renewability</a:t>
            </a:r>
            <a:r>
              <a:rPr lang="en-US" sz="16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Bamboo is a highly renewable resource as it grows rapidly, sometimes up to several feet in a single day, and can be harvested annually without causing </a:t>
            </a:r>
            <a:r>
              <a:rPr lang="en-US" sz="1600" b="0" i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damagee</a:t>
            </a:r>
            <a:r>
              <a:rPr lang="en-US" sz="16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the environment.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Biodegradability</a:t>
            </a:r>
            <a:r>
              <a:rPr lang="en-US" sz="16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Unlike plastic, which can take hundreds of years to decompose, bamboo is biodegradable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Low Environmental Impact</a:t>
            </a:r>
            <a:r>
              <a:rPr lang="en-US" sz="1600" b="0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Bamboo cultivation typically requires minimal water, no pesticides, and no fertilizers, making it a more environmentally friendly option compared to the production of plastic.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Strength and Durability</a:t>
            </a:r>
            <a:r>
              <a:rPr lang="en-US" sz="16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Bamboo fibers are known for their strength and durability, making bamboo-based products a viable alternative to traditional plastic items.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Carbon Sequestration</a:t>
            </a:r>
            <a:r>
              <a:rPr lang="en-US" sz="1600" b="0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Bamboo plants absorb large amounts of carbon dioxide from the atmosphere, helping to mitigate climate change by acting as a carbon sink.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b="1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Consumer Demand</a:t>
            </a:r>
            <a:r>
              <a:rPr lang="en-US" sz="16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There is a growing demand among consumers for sustainable and eco-friendly products, driving businesses to seek alternatives to plastic, with bamboo emerging as a popular choice.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C3DAFB-5F54-5001-DF07-E56C5C2E1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5763CD-58EA-0BD4-304A-DC045BF9F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51EF8-06F2-71CC-A401-B41E9B8F5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8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CE3BC-50D7-DF80-D34C-649CE2544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944" y="860615"/>
            <a:ext cx="5960182" cy="1061970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Advantages: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AE667D6C-F6A8-2BB0-E042-994E748D770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4590" b="4590"/>
          <a:stretch>
            <a:fillRect/>
          </a:stretch>
        </p:blipFill>
        <p:spPr>
          <a:xfrm>
            <a:off x="-1" y="0"/>
            <a:ext cx="5169878" cy="6858001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3A45F0-C291-CBE5-D2DB-4396FC73E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1722213"/>
            <a:ext cx="6005933" cy="4185851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Plastic is light in weight.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Plastic is cheap to produce.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Plastic bottles can be restored and reused over again and again.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Fast growing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High productive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Light, Strong and Versatile.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6D637-963D-BC0C-1485-B3A7D6350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33C2A61-4D78-AFB7-30B1-622A564CD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6F8741-A220-2CCE-66A1-55B33FCA0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53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DF318-2E65-BFBD-C630-C5A373EE3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6062" y="860615"/>
            <a:ext cx="6111063" cy="933016"/>
          </a:xfrm>
        </p:spPr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DISADVANTAGES: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B080B1-98A5-652D-D727-3496926CA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813" y="1793631"/>
            <a:ext cx="6111064" cy="4313871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recycling process is very costly.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Plastic causes cancer.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Plastic show deformation under load.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Plastic is soft.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Bamboo shrinks much greater as compared to other types of materials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Bamboo may absorb water during the casting and </a:t>
            </a:r>
            <a:r>
              <a:rPr lang="en-US" b="0" i="0" u="none" strike="noStrike" dirty="0">
                <a:solidFill>
                  <a:srgbClr val="01579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curing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of the concrete.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the bamboo is not sufficiently treated it may undergo the fungus attack or attacks caused by insects.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9D79D-5103-24CD-4A4A-46BFA048A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5577B1-EAFE-A2F0-13A1-D06913FA9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55960B-0EF4-9447-777C-55D599EC3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8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1356276-788A-834F-81CD-BBE3D60FDBCF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" r="617"/>
          <a:stretch>
            <a:fillRect/>
          </a:stretch>
        </p:blipFill>
        <p:spPr bwMode="auto">
          <a:xfrm>
            <a:off x="-1" y="1"/>
            <a:ext cx="525511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47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2A46D-A6FF-6FD7-1229-F5CD49D9B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8103" y="860615"/>
            <a:ext cx="6636412" cy="783061"/>
          </a:xfrm>
        </p:spPr>
        <p:txBody>
          <a:bodyPr>
            <a:normAutofit/>
          </a:bodyPr>
          <a:lstStyle/>
          <a:p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  <a:r>
              <a:rPr 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32033A-780E-01BD-894D-CE98202EB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8103" y="1800751"/>
            <a:ext cx="6484773" cy="4107313"/>
          </a:xfrm>
        </p:spPr>
        <p:txBody>
          <a:bodyPr>
            <a:normAutofit/>
          </a:bodyPr>
          <a:lstStyle/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b="1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Transportation</a:t>
            </a:r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0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 carbon footprint of transportation.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b="1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 End-of-Life</a:t>
            </a:r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0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Assess disposal methods and environmental impact.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b="1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Social and Economic Impacts</a:t>
            </a:r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0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Evaluate social and economic implications.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b="1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Regulatory Compliance</a:t>
            </a:r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0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Ensure compliance with environmental regulations.</a:t>
            </a:r>
          </a:p>
          <a:p>
            <a:pPr marL="285750" indent="-285750" algn="l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b="1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Stakeholder Engagement</a:t>
            </a:r>
            <a:r>
              <a:rPr lang="en-US" sz="16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1600" b="0" i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Engage with stakeholders for input and concerns.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3FC34-459C-77EE-D8C1-FC62832B7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DB657021-ACA6-42F0-DA7C-F08AFB591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19/03/2024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756489-DD7B-C374-0B8B-084803A72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9</a:t>
            </a:fld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AA55193-3DDB-51B6-831C-E100D2E50602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5" b="3125"/>
          <a:stretch>
            <a:fillRect/>
          </a:stretch>
        </p:blipFill>
        <p:spPr bwMode="auto">
          <a:xfrm>
            <a:off x="-1" y="1"/>
            <a:ext cx="50881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96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EC785CC-7DC7-486B-AC4F-90AD768E96A7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 design</Template>
  <TotalTime>95</TotalTime>
  <Words>1436</Words>
  <Application>Microsoft Office PowerPoint</Application>
  <PresentationFormat>Widescreen</PresentationFormat>
  <Paragraphs>144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Calisto MT</vt:lpstr>
      <vt:lpstr>Söhne</vt:lpstr>
      <vt:lpstr>Times New Roman</vt:lpstr>
      <vt:lpstr>Univers Condensed</vt:lpstr>
      <vt:lpstr>Wingdings</vt:lpstr>
      <vt:lpstr>ChronicleVTI</vt:lpstr>
      <vt:lpstr>ENVIRONMENTAL IMPACT OF REPLACING PLASTICS with BAMBOO USING PYTHON PROGRAMMING</vt:lpstr>
      <vt:lpstr>INTRODUCTION</vt:lpstr>
      <vt:lpstr>PowerPoint Presentation</vt:lpstr>
      <vt:lpstr>ABSTRACT:</vt:lpstr>
      <vt:lpstr>PRIMARY OBJECTIVES:</vt:lpstr>
      <vt:lpstr>SECONDARY OBJECTIVES:</vt:lpstr>
      <vt:lpstr>Advantages:</vt:lpstr>
      <vt:lpstr>DISADVANTAGES:</vt:lpstr>
      <vt:lpstr>FUNCTIONAL REQUIREMENTS:</vt:lpstr>
      <vt:lpstr>ARCHITECTURE DIAGRAM:</vt:lpstr>
      <vt:lpstr>How related to computer science students</vt:lpstr>
      <vt:lpstr>CODING:</vt:lpstr>
      <vt:lpstr>CONCLUSION:</vt:lpstr>
      <vt:lpstr>REFERENCES: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IMPACT OF REPLACING PLASTICS WITH BAMBOO</dc:title>
  <dc:creator>yerriswamy kuruva</dc:creator>
  <cp:lastModifiedBy>yerriswamy kuruva</cp:lastModifiedBy>
  <cp:revision>1</cp:revision>
  <dcterms:created xsi:type="dcterms:W3CDTF">2024-02-12T15:39:22Z</dcterms:created>
  <dcterms:modified xsi:type="dcterms:W3CDTF">2024-03-19T05:15:29Z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